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3" r:id="rId5"/>
    <p:sldMasterId id="2147483711" r:id="rId6"/>
  </p:sldMasterIdLst>
  <p:notesMasterIdLst>
    <p:notesMasterId r:id="rId31"/>
  </p:notesMasterIdLst>
  <p:sldIdLst>
    <p:sldId id="256" r:id="rId7"/>
    <p:sldId id="1920" r:id="rId8"/>
    <p:sldId id="2248" r:id="rId9"/>
    <p:sldId id="623" r:id="rId10"/>
    <p:sldId id="1911" r:id="rId11"/>
    <p:sldId id="2207" r:id="rId12"/>
    <p:sldId id="2237" r:id="rId13"/>
    <p:sldId id="2249" r:id="rId14"/>
    <p:sldId id="2236" r:id="rId15"/>
    <p:sldId id="2238" r:id="rId16"/>
    <p:sldId id="2243" r:id="rId17"/>
    <p:sldId id="2250" r:id="rId18"/>
    <p:sldId id="1825" r:id="rId19"/>
    <p:sldId id="1951" r:id="rId20"/>
    <p:sldId id="2227" r:id="rId21"/>
    <p:sldId id="1952" r:id="rId22"/>
    <p:sldId id="2245" r:id="rId23"/>
    <p:sldId id="2251" r:id="rId24"/>
    <p:sldId id="2212" r:id="rId25"/>
    <p:sldId id="1946" r:id="rId26"/>
    <p:sldId id="2247" r:id="rId27"/>
    <p:sldId id="1606" r:id="rId28"/>
    <p:sldId id="266" r:id="rId29"/>
    <p:sldId id="2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555"/>
    <a:srgbClr val="3076BC"/>
    <a:srgbClr val="235689"/>
    <a:srgbClr val="BFBFBF"/>
    <a:srgbClr val="F2F2F2"/>
    <a:srgbClr val="262626"/>
    <a:srgbClr val="054F8C"/>
    <a:srgbClr val="1C45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659A6-B03F-44E5-B55F-DF0943F61F18}" v="423" dt="2018-06-06T19:58:54.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508" autoAdjust="0"/>
  </p:normalViewPr>
  <p:slideViewPr>
    <p:cSldViewPr snapToGrid="0">
      <p:cViewPr varScale="1">
        <p:scale>
          <a:sx n="83" d="100"/>
          <a:sy n="83" d="100"/>
        </p:scale>
        <p:origin x="1623" y="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ff Burtoft" userId="3a123fd3-13ed-4b67-a881-d5a82a25648a" providerId="ADAL" clId="{77515596-B3C4-4045-B657-6BC4BCAA41B4}"/>
    <pc:docChg chg="delSld modSld">
      <pc:chgData name="Jeff Burtoft" userId="3a123fd3-13ed-4b67-a881-d5a82a25648a" providerId="ADAL" clId="{77515596-B3C4-4045-B657-6BC4BCAA41B4}" dt="2018-05-25T21:08:41.424" v="2" actId="2696"/>
      <pc:docMkLst>
        <pc:docMk/>
      </pc:docMkLst>
      <pc:sldChg chg="modSp">
        <pc:chgData name="Jeff Burtoft" userId="3a123fd3-13ed-4b67-a881-d5a82a25648a" providerId="ADAL" clId="{77515596-B3C4-4045-B657-6BC4BCAA41B4}" dt="2018-05-25T20:39:28.184" v="1" actId="2696"/>
        <pc:sldMkLst>
          <pc:docMk/>
          <pc:sldMk cId="849252605" sldId="1946"/>
        </pc:sldMkLst>
        <pc:spChg chg="mod">
          <ac:chgData name="Jeff Burtoft" userId="3a123fd3-13ed-4b67-a881-d5a82a25648a" providerId="ADAL" clId="{77515596-B3C4-4045-B657-6BC4BCAA41B4}" dt="2018-05-25T20:39:28.184" v="1" actId="2696"/>
          <ac:spMkLst>
            <pc:docMk/>
            <pc:sldMk cId="849252605" sldId="1946"/>
            <ac:spMk id="2" creationId="{657B8445-F05F-4B28-BF17-4DC6847A39F3}"/>
          </ac:spMkLst>
        </pc:spChg>
      </pc:sldChg>
      <pc:sldChg chg="modSp">
        <pc:chgData name="Jeff Burtoft" userId="3a123fd3-13ed-4b67-a881-d5a82a25648a" providerId="ADAL" clId="{77515596-B3C4-4045-B657-6BC4BCAA41B4}" dt="2018-05-25T20:39:00.295" v="0" actId="207"/>
        <pc:sldMkLst>
          <pc:docMk/>
          <pc:sldMk cId="2830815990" sldId="2212"/>
        </pc:sldMkLst>
        <pc:spChg chg="mod">
          <ac:chgData name="Jeff Burtoft" userId="3a123fd3-13ed-4b67-a881-d5a82a25648a" providerId="ADAL" clId="{77515596-B3C4-4045-B657-6BC4BCAA41B4}" dt="2018-05-25T20:39:00.295" v="0" actId="207"/>
          <ac:spMkLst>
            <pc:docMk/>
            <pc:sldMk cId="2830815990" sldId="2212"/>
            <ac:spMk id="2" creationId="{23EBD1E3-B46C-4DA7-B4F3-9DA89D79FE77}"/>
          </ac:spMkLst>
        </pc:spChg>
      </pc:sldChg>
    </pc:docChg>
  </pc:docChgLst>
  <pc:docChgLst>
    <pc:chgData name="Eric Ahlstrom" userId="8fbf5066-74a6-4cc4-ae9b-e79ac89617c1" providerId="ADAL" clId="{62A84D4B-119F-4A72-97E9-5FA4C53DBB01}"/>
    <pc:docChg chg="modSld">
      <pc:chgData name="Eric Ahlstrom" userId="8fbf5066-74a6-4cc4-ae9b-e79ac89617c1" providerId="ADAL" clId="{62A84D4B-119F-4A72-97E9-5FA4C53DBB01}" dt="2018-05-22T22:36:42.862" v="8" actId="20577"/>
      <pc:docMkLst>
        <pc:docMk/>
      </pc:docMkLst>
      <pc:sldChg chg="modSp">
        <pc:chgData name="Eric Ahlstrom" userId="8fbf5066-74a6-4cc4-ae9b-e79ac89617c1" providerId="ADAL" clId="{62A84D4B-119F-4A72-97E9-5FA4C53DBB01}" dt="2018-05-22T22:36:42.862" v="8" actId="20577"/>
        <pc:sldMkLst>
          <pc:docMk/>
          <pc:sldMk cId="1051609572" sldId="266"/>
        </pc:sldMkLst>
        <pc:spChg chg="mod">
          <ac:chgData name="Eric Ahlstrom" userId="8fbf5066-74a6-4cc4-ae9b-e79ac89617c1" providerId="ADAL" clId="{62A84D4B-119F-4A72-97E9-5FA4C53DBB01}" dt="2018-05-22T22:22:44.713" v="0" actId="20577"/>
          <ac:spMkLst>
            <pc:docMk/>
            <pc:sldMk cId="1051609572" sldId="266"/>
            <ac:spMk id="3" creationId="{E3903310-9D61-416E-8052-3A89EE20E327}"/>
          </ac:spMkLst>
        </pc:spChg>
        <pc:spChg chg="mod">
          <ac:chgData name="Eric Ahlstrom" userId="8fbf5066-74a6-4cc4-ae9b-e79ac89617c1" providerId="ADAL" clId="{62A84D4B-119F-4A72-97E9-5FA4C53DBB01}" dt="2018-05-22T22:36:42.862" v="8" actId="20577"/>
          <ac:spMkLst>
            <pc:docMk/>
            <pc:sldMk cId="1051609572" sldId="266"/>
            <ac:spMk id="4" creationId="{0D02070F-BA65-4753-AA11-E2E7BC2AB267}"/>
          </ac:spMkLst>
        </pc:spChg>
      </pc:sldChg>
    </pc:docChg>
  </pc:docChgLst>
  <pc:docChgLst>
    <pc:chgData name="Dave Crawford (PAX)" userId="7b47ac10-cde0-4b78-b321-ee1661bf6fbb" providerId="ADAL" clId="{81F71A66-7F67-4CD6-BC49-41FB1364E910}"/>
    <pc:docChg chg="modSld">
      <pc:chgData name="Dave Crawford (PAX)" userId="7b47ac10-cde0-4b78-b321-ee1661bf6fbb" providerId="ADAL" clId="{81F71A66-7F67-4CD6-BC49-41FB1364E910}" dt="2018-05-22T22:27:00.012" v="2"/>
      <pc:docMkLst>
        <pc:docMk/>
      </pc:docMkLst>
      <pc:sldChg chg="modTransition modAnim">
        <pc:chgData name="Dave Crawford (PAX)" userId="7b47ac10-cde0-4b78-b321-ee1661bf6fbb" providerId="ADAL" clId="{81F71A66-7F67-4CD6-BC49-41FB1364E910}" dt="2018-05-22T22:26:41.545" v="1"/>
        <pc:sldMkLst>
          <pc:docMk/>
          <pc:sldMk cId="240297249" sldId="1825"/>
        </pc:sldMkLst>
      </pc:sldChg>
      <pc:sldChg chg="modTransition">
        <pc:chgData name="Dave Crawford (PAX)" userId="7b47ac10-cde0-4b78-b321-ee1661bf6fbb" providerId="ADAL" clId="{81F71A66-7F67-4CD6-BC49-41FB1364E910}" dt="2018-05-22T22:27:00.012" v="2"/>
        <pc:sldMkLst>
          <pc:docMk/>
          <pc:sldMk cId="2352261518" sldId="1951"/>
        </pc:sldMkLst>
      </pc:sldChg>
    </pc:docChg>
  </pc:docChgLst>
  <pc:docChgLst>
    <pc:chgData name="Dave Crawford (PAX)" userId="7b47ac10-cde0-4b78-b321-ee1661bf6fbb" providerId="ADAL" clId="{75230948-5BD3-4C3C-8C9E-4A44D8F3DFA7}"/>
    <pc:docChg chg="undo redo custSel addSld delSld modSld modMainMaster">
      <pc:chgData name="Dave Crawford (PAX)" userId="7b47ac10-cde0-4b78-b321-ee1661bf6fbb" providerId="ADAL" clId="{75230948-5BD3-4C3C-8C9E-4A44D8F3DFA7}" dt="2018-05-14T20:07:42.177" v="1511" actId="14100"/>
      <pc:docMkLst>
        <pc:docMk/>
      </pc:docMkLst>
      <pc:sldChg chg="addSp delSp modSp">
        <pc:chgData name="Dave Crawford (PAX)" userId="7b47ac10-cde0-4b78-b321-ee1661bf6fbb" providerId="ADAL" clId="{75230948-5BD3-4C3C-8C9E-4A44D8F3DFA7}" dt="2018-05-14T17:30:43.165" v="489" actId="478"/>
        <pc:sldMkLst>
          <pc:docMk/>
          <pc:sldMk cId="469285317" sldId="623"/>
        </pc:sldMkLst>
        <pc:spChg chg="add del mod">
          <ac:chgData name="Dave Crawford (PAX)" userId="7b47ac10-cde0-4b78-b321-ee1661bf6fbb" providerId="ADAL" clId="{75230948-5BD3-4C3C-8C9E-4A44D8F3DFA7}" dt="2018-05-14T17:30:43.165" v="489" actId="478"/>
          <ac:spMkLst>
            <pc:docMk/>
            <pc:sldMk cId="469285317" sldId="623"/>
            <ac:spMk id="3" creationId="{36615E1F-F8C4-4A5D-9638-1F56288E45D9}"/>
          </ac:spMkLst>
        </pc:spChg>
        <pc:spChg chg="mod">
          <ac:chgData name="Dave Crawford (PAX)" userId="7b47ac10-cde0-4b78-b321-ee1661bf6fbb" providerId="ADAL" clId="{75230948-5BD3-4C3C-8C9E-4A44D8F3DFA7}" dt="2018-05-14T17:30:34.832" v="487" actId="1076"/>
          <ac:spMkLst>
            <pc:docMk/>
            <pc:sldMk cId="469285317" sldId="623"/>
            <ac:spMk id="119" creationId="{50A20CDF-8135-41D9-ADE2-9B6E1DEE0F18}"/>
          </ac:spMkLst>
        </pc:spChg>
        <pc:picChg chg="mod">
          <ac:chgData name="Dave Crawford (PAX)" userId="7b47ac10-cde0-4b78-b321-ee1661bf6fbb" providerId="ADAL" clId="{75230948-5BD3-4C3C-8C9E-4A44D8F3DFA7}" dt="2018-05-14T17:30:34.832" v="487" actId="1076"/>
          <ac:picMkLst>
            <pc:docMk/>
            <pc:sldMk cId="469285317" sldId="623"/>
            <ac:picMk id="120" creationId="{FFF2F5E3-4307-457D-919B-7913803F74C5}"/>
          </ac:picMkLst>
        </pc:picChg>
        <pc:picChg chg="mod">
          <ac:chgData name="Dave Crawford (PAX)" userId="7b47ac10-cde0-4b78-b321-ee1661bf6fbb" providerId="ADAL" clId="{75230948-5BD3-4C3C-8C9E-4A44D8F3DFA7}" dt="2018-05-14T17:30:22.099" v="485" actId="1076"/>
          <ac:picMkLst>
            <pc:docMk/>
            <pc:sldMk cId="469285317" sldId="623"/>
            <ac:picMk id="122" creationId="{B0B04B57-226C-4816-8E7B-E2D29E2EE1E5}"/>
          </ac:picMkLst>
        </pc:picChg>
        <pc:picChg chg="mod">
          <ac:chgData name="Dave Crawford (PAX)" userId="7b47ac10-cde0-4b78-b321-ee1661bf6fbb" providerId="ADAL" clId="{75230948-5BD3-4C3C-8C9E-4A44D8F3DFA7}" dt="2018-05-14T17:30:22.099" v="485" actId="1076"/>
          <ac:picMkLst>
            <pc:docMk/>
            <pc:sldMk cId="469285317" sldId="623"/>
            <ac:picMk id="123" creationId="{F886B8FF-AA5D-4812-87BC-1C53AA793DDB}"/>
          </ac:picMkLst>
        </pc:picChg>
      </pc:sldChg>
      <pc:sldChg chg="addSp delSp modSp setBg">
        <pc:chgData name="Dave Crawford (PAX)" userId="7b47ac10-cde0-4b78-b321-ee1661bf6fbb" providerId="ADAL" clId="{75230948-5BD3-4C3C-8C9E-4A44D8F3DFA7}" dt="2018-05-14T17:14:00.824" v="145" actId="1076"/>
        <pc:sldMkLst>
          <pc:docMk/>
          <pc:sldMk cId="1581829470" sldId="1606"/>
        </pc:sldMkLst>
        <pc:spChg chg="add del mod">
          <ac:chgData name="Dave Crawford (PAX)" userId="7b47ac10-cde0-4b78-b321-ee1661bf6fbb" providerId="ADAL" clId="{75230948-5BD3-4C3C-8C9E-4A44D8F3DFA7}" dt="2018-05-14T17:11:46.064" v="59" actId="478"/>
          <ac:spMkLst>
            <pc:docMk/>
            <pc:sldMk cId="1581829470" sldId="1606"/>
            <ac:spMk id="2" creationId="{00000000-0000-0000-0000-000000000000}"/>
          </ac:spMkLst>
        </pc:spChg>
        <pc:spChg chg="mod">
          <ac:chgData name="Dave Crawford (PAX)" userId="7b47ac10-cde0-4b78-b321-ee1661bf6fbb" providerId="ADAL" clId="{75230948-5BD3-4C3C-8C9E-4A44D8F3DFA7}" dt="2018-05-14T17:14:00.824" v="145" actId="1076"/>
          <ac:spMkLst>
            <pc:docMk/>
            <pc:sldMk cId="1581829470" sldId="1606"/>
            <ac:spMk id="3" creationId="{8223EC50-A65A-46A1-A652-E105C31C153D}"/>
          </ac:spMkLst>
        </pc:spChg>
        <pc:spChg chg="mod">
          <ac:chgData name="Dave Crawford (PAX)" userId="7b47ac10-cde0-4b78-b321-ee1661bf6fbb" providerId="ADAL" clId="{75230948-5BD3-4C3C-8C9E-4A44D8F3DFA7}" dt="2018-05-14T17:13:49.481" v="143" actId="20577"/>
          <ac:spMkLst>
            <pc:docMk/>
            <pc:sldMk cId="1581829470" sldId="1606"/>
            <ac:spMk id="6" creationId="{00000000-0000-0000-0000-000000000000}"/>
          </ac:spMkLst>
        </pc:spChg>
        <pc:spChg chg="mod">
          <ac:chgData name="Dave Crawford (PAX)" userId="7b47ac10-cde0-4b78-b321-ee1661bf6fbb" providerId="ADAL" clId="{75230948-5BD3-4C3C-8C9E-4A44D8F3DFA7}" dt="2018-05-14T17:14:00.824" v="145" actId="1076"/>
          <ac:spMkLst>
            <pc:docMk/>
            <pc:sldMk cId="1581829470" sldId="1606"/>
            <ac:spMk id="8" creationId="{A2AF86FB-D316-464D-8ED9-103EFD390FC8}"/>
          </ac:spMkLst>
        </pc:spChg>
        <pc:spChg chg="mod">
          <ac:chgData name="Dave Crawford (PAX)" userId="7b47ac10-cde0-4b78-b321-ee1661bf6fbb" providerId="ADAL" clId="{75230948-5BD3-4C3C-8C9E-4A44D8F3DFA7}" dt="2018-05-14T17:14:00.824" v="145" actId="1076"/>
          <ac:spMkLst>
            <pc:docMk/>
            <pc:sldMk cId="1581829470" sldId="1606"/>
            <ac:spMk id="9" creationId="{64FA4132-710F-4193-ACED-6704232CBEC4}"/>
          </ac:spMkLst>
        </pc:spChg>
        <pc:spChg chg="mod">
          <ac:chgData name="Dave Crawford (PAX)" userId="7b47ac10-cde0-4b78-b321-ee1661bf6fbb" providerId="ADAL" clId="{75230948-5BD3-4C3C-8C9E-4A44D8F3DFA7}" dt="2018-05-14T17:13:52.216" v="144" actId="1076"/>
          <ac:spMkLst>
            <pc:docMk/>
            <pc:sldMk cId="1581829470" sldId="1606"/>
            <ac:spMk id="17" creationId="{00000000-0000-0000-0000-000000000000}"/>
          </ac:spMkLst>
        </pc:spChg>
        <pc:spChg chg="del">
          <ac:chgData name="Dave Crawford (PAX)" userId="7b47ac10-cde0-4b78-b321-ee1661bf6fbb" providerId="ADAL" clId="{75230948-5BD3-4C3C-8C9E-4A44D8F3DFA7}" dt="2018-05-14T17:09:39.181" v="38" actId="478"/>
          <ac:spMkLst>
            <pc:docMk/>
            <pc:sldMk cId="1581829470" sldId="1606"/>
            <ac:spMk id="21" creationId="{F13BD6E6-DE76-4141-B8FB-DC9D1F25087E}"/>
          </ac:spMkLst>
        </pc:spChg>
        <pc:grpChg chg="mod">
          <ac:chgData name="Dave Crawford (PAX)" userId="7b47ac10-cde0-4b78-b321-ee1661bf6fbb" providerId="ADAL" clId="{75230948-5BD3-4C3C-8C9E-4A44D8F3DFA7}" dt="2018-05-14T17:14:00.824" v="145" actId="1076"/>
          <ac:grpSpMkLst>
            <pc:docMk/>
            <pc:sldMk cId="1581829470" sldId="1606"/>
            <ac:grpSpMk id="19" creationId="{7448634E-9DB6-41E3-AFCC-C6DDEE76DA21}"/>
          </ac:grpSpMkLst>
        </pc:grpChg>
        <pc:picChg chg="add mod">
          <ac:chgData name="Dave Crawford (PAX)" userId="7b47ac10-cde0-4b78-b321-ee1661bf6fbb" providerId="ADAL" clId="{75230948-5BD3-4C3C-8C9E-4A44D8F3DFA7}" dt="2018-05-14T17:14:00.824" v="145" actId="1076"/>
          <ac:picMkLst>
            <pc:docMk/>
            <pc:sldMk cId="1581829470" sldId="1606"/>
            <ac:picMk id="5" creationId="{74D7199D-8652-4A8B-A37B-636A43FF1D34}"/>
          </ac:picMkLst>
        </pc:picChg>
        <pc:picChg chg="del">
          <ac:chgData name="Dave Crawford (PAX)" userId="7b47ac10-cde0-4b78-b321-ee1661bf6fbb" providerId="ADAL" clId="{75230948-5BD3-4C3C-8C9E-4A44D8F3DFA7}" dt="2018-05-14T17:11:49.189" v="60" actId="478"/>
          <ac:picMkLst>
            <pc:docMk/>
            <pc:sldMk cId="1581829470" sldId="1606"/>
            <ac:picMk id="7" creationId="{01EAB90C-465A-4E0B-9E59-67C589A4508A}"/>
          </ac:picMkLst>
        </pc:picChg>
        <pc:picChg chg="add del mod">
          <ac:chgData name="Dave Crawford (PAX)" userId="7b47ac10-cde0-4b78-b321-ee1661bf6fbb" providerId="ADAL" clId="{75230948-5BD3-4C3C-8C9E-4A44D8F3DFA7}" dt="2018-05-14T17:08:48.240" v="34" actId="478"/>
          <ac:picMkLst>
            <pc:docMk/>
            <pc:sldMk cId="1581829470" sldId="1606"/>
            <ac:picMk id="11" creationId="{1CDF2E34-C18B-48BD-A223-31D0AC273B67}"/>
          </ac:picMkLst>
        </pc:picChg>
        <pc:picChg chg="add mod">
          <ac:chgData name="Dave Crawford (PAX)" userId="7b47ac10-cde0-4b78-b321-ee1661bf6fbb" providerId="ADAL" clId="{75230948-5BD3-4C3C-8C9E-4A44D8F3DFA7}" dt="2018-05-14T17:14:00.824" v="145" actId="1076"/>
          <ac:picMkLst>
            <pc:docMk/>
            <pc:sldMk cId="1581829470" sldId="1606"/>
            <ac:picMk id="13" creationId="{76297060-DA37-4A0F-B845-535258F613B0}"/>
          </ac:picMkLst>
        </pc:picChg>
        <pc:picChg chg="del">
          <ac:chgData name="Dave Crawford (PAX)" userId="7b47ac10-cde0-4b78-b321-ee1661bf6fbb" providerId="ADAL" clId="{75230948-5BD3-4C3C-8C9E-4A44D8F3DFA7}" dt="2018-05-14T17:11:49.189" v="60" actId="478"/>
          <ac:picMkLst>
            <pc:docMk/>
            <pc:sldMk cId="1581829470" sldId="1606"/>
            <ac:picMk id="14" creationId="{12C63A9B-AEB0-45AF-9B3E-DF7D4973D622}"/>
          </ac:picMkLst>
        </pc:picChg>
        <pc:picChg chg="add del mod">
          <ac:chgData name="Dave Crawford (PAX)" userId="7b47ac10-cde0-4b78-b321-ee1661bf6fbb" providerId="ADAL" clId="{75230948-5BD3-4C3C-8C9E-4A44D8F3DFA7}" dt="2018-05-14T17:09:33.338" v="37" actId="27803"/>
          <ac:picMkLst>
            <pc:docMk/>
            <pc:sldMk cId="1581829470" sldId="1606"/>
            <ac:picMk id="16" creationId="{7448634E-9DB6-41E3-AFCC-C6DDEE76DA21}"/>
          </ac:picMkLst>
        </pc:picChg>
        <pc:picChg chg="del">
          <ac:chgData name="Dave Crawford (PAX)" userId="7b47ac10-cde0-4b78-b321-ee1661bf6fbb" providerId="ADAL" clId="{75230948-5BD3-4C3C-8C9E-4A44D8F3DFA7}" dt="2018-05-14T16:58:28.267" v="23" actId="478"/>
          <ac:picMkLst>
            <pc:docMk/>
            <pc:sldMk cId="1581829470" sldId="1606"/>
            <ac:picMk id="18" creationId="{E080F552-BB4A-4633-A46A-71312EB3CEB5}"/>
          </ac:picMkLst>
        </pc:picChg>
        <pc:picChg chg="del">
          <ac:chgData name="Dave Crawford (PAX)" userId="7b47ac10-cde0-4b78-b321-ee1661bf6fbb" providerId="ADAL" clId="{75230948-5BD3-4C3C-8C9E-4A44D8F3DFA7}" dt="2018-05-14T17:11:49.189" v="60" actId="478"/>
          <ac:picMkLst>
            <pc:docMk/>
            <pc:sldMk cId="1581829470" sldId="1606"/>
            <ac:picMk id="20" creationId="{A5F2BEA8-1CB9-4493-B1DF-E397880A0950}"/>
          </ac:picMkLst>
        </pc:picChg>
      </pc:sldChg>
      <pc:sldChg chg="addSp delSp modSp modAnim">
        <pc:chgData name="Dave Crawford (PAX)" userId="7b47ac10-cde0-4b78-b321-ee1661bf6fbb" providerId="ADAL" clId="{75230948-5BD3-4C3C-8C9E-4A44D8F3DFA7}" dt="2018-05-14T17:34:23.891" v="526" actId="1076"/>
        <pc:sldMkLst>
          <pc:docMk/>
          <pc:sldMk cId="3804313799" sldId="1911"/>
        </pc:sldMkLst>
        <pc:spChg chg="mod">
          <ac:chgData name="Dave Crawford (PAX)" userId="7b47ac10-cde0-4b78-b321-ee1661bf6fbb" providerId="ADAL" clId="{75230948-5BD3-4C3C-8C9E-4A44D8F3DFA7}" dt="2018-05-14T17:34:23.891" v="526" actId="1076"/>
          <ac:spMkLst>
            <pc:docMk/>
            <pc:sldMk cId="3804313799" sldId="1911"/>
            <ac:spMk id="2" creationId="{C34A38D7-52AB-4646-B030-94815D880216}"/>
          </ac:spMkLst>
        </pc:spChg>
        <pc:spChg chg="add mod">
          <ac:chgData name="Dave Crawford (PAX)" userId="7b47ac10-cde0-4b78-b321-ee1661bf6fbb" providerId="ADAL" clId="{75230948-5BD3-4C3C-8C9E-4A44D8F3DFA7}" dt="2018-05-14T17:34:04.296" v="522" actId="1076"/>
          <ac:spMkLst>
            <pc:docMk/>
            <pc:sldMk cId="3804313799" sldId="1911"/>
            <ac:spMk id="3" creationId="{0E7788F0-7FDC-4F1E-9F86-5B2AD4715195}"/>
          </ac:spMkLst>
        </pc:spChg>
        <pc:spChg chg="add mod ord">
          <ac:chgData name="Dave Crawford (PAX)" userId="7b47ac10-cde0-4b78-b321-ee1661bf6fbb" providerId="ADAL" clId="{75230948-5BD3-4C3C-8C9E-4A44D8F3DFA7}" dt="2018-05-14T17:32:05.865" v="507" actId="167"/>
          <ac:spMkLst>
            <pc:docMk/>
            <pc:sldMk cId="3804313799" sldId="1911"/>
            <ac:spMk id="4" creationId="{CB7982D9-2D5C-4608-AC7B-93FF9650483E}"/>
          </ac:spMkLst>
        </pc:spChg>
        <pc:spChg chg="del mod">
          <ac:chgData name="Dave Crawford (PAX)" userId="7b47ac10-cde0-4b78-b321-ee1661bf6fbb" providerId="ADAL" clId="{75230948-5BD3-4C3C-8C9E-4A44D8F3DFA7}" dt="2018-05-14T17:31:10.965" v="497" actId="478"/>
          <ac:spMkLst>
            <pc:docMk/>
            <pc:sldMk cId="3804313799" sldId="1911"/>
            <ac:spMk id="88" creationId="{02544EAB-6A44-4716-B3E1-6B3A261AB09A}"/>
          </ac:spMkLst>
        </pc:spChg>
        <pc:spChg chg="mod">
          <ac:chgData name="Dave Crawford (PAX)" userId="7b47ac10-cde0-4b78-b321-ee1661bf6fbb" providerId="ADAL" clId="{75230948-5BD3-4C3C-8C9E-4A44D8F3DFA7}" dt="2018-05-14T17:32:26.155" v="511" actId="164"/>
          <ac:spMkLst>
            <pc:docMk/>
            <pc:sldMk cId="3804313799" sldId="1911"/>
            <ac:spMk id="89" creationId="{578AA937-96D8-4C07-A213-0F00D7A32C0C}"/>
          </ac:spMkLst>
        </pc:spChg>
        <pc:grpChg chg="add mod">
          <ac:chgData name="Dave Crawford (PAX)" userId="7b47ac10-cde0-4b78-b321-ee1661bf6fbb" providerId="ADAL" clId="{75230948-5BD3-4C3C-8C9E-4A44D8F3DFA7}" dt="2018-05-14T17:32:26.155" v="511" actId="164"/>
          <ac:grpSpMkLst>
            <pc:docMk/>
            <pc:sldMk cId="3804313799" sldId="1911"/>
            <ac:grpSpMk id="5" creationId="{AF2D972F-4157-49CC-8570-43EF17A1A1EE}"/>
          </ac:grpSpMkLst>
        </pc:grpChg>
        <pc:grpChg chg="mod">
          <ac:chgData name="Dave Crawford (PAX)" userId="7b47ac10-cde0-4b78-b321-ee1661bf6fbb" providerId="ADAL" clId="{75230948-5BD3-4C3C-8C9E-4A44D8F3DFA7}" dt="2018-05-14T17:32:26.155" v="511" actId="164"/>
          <ac:grpSpMkLst>
            <pc:docMk/>
            <pc:sldMk cId="3804313799" sldId="1911"/>
            <ac:grpSpMk id="167" creationId="{82BE3C1F-4206-42D5-8DB3-F34E10C940A3}"/>
          </ac:grpSpMkLst>
        </pc:grpChg>
        <pc:picChg chg="mod">
          <ac:chgData name="Dave Crawford (PAX)" userId="7b47ac10-cde0-4b78-b321-ee1661bf6fbb" providerId="ADAL" clId="{75230948-5BD3-4C3C-8C9E-4A44D8F3DFA7}" dt="2018-05-14T17:32:26.155" v="511" actId="164"/>
          <ac:picMkLst>
            <pc:docMk/>
            <pc:sldMk cId="3804313799" sldId="1911"/>
            <ac:picMk id="44" creationId="{C665DC2C-C7F1-48F2-A4D1-23DB4C9B8A6F}"/>
          </ac:picMkLst>
        </pc:picChg>
      </pc:sldChg>
      <pc:sldChg chg="addSp delSp modSp">
        <pc:chgData name="Dave Crawford (PAX)" userId="7b47ac10-cde0-4b78-b321-ee1661bf6fbb" providerId="ADAL" clId="{75230948-5BD3-4C3C-8C9E-4A44D8F3DFA7}" dt="2018-05-14T18:12:02.119" v="919" actId="27636"/>
        <pc:sldMkLst>
          <pc:docMk/>
          <pc:sldMk cId="3734392209" sldId="1920"/>
        </pc:sldMkLst>
        <pc:spChg chg="mod">
          <ac:chgData name="Dave Crawford (PAX)" userId="7b47ac10-cde0-4b78-b321-ee1661bf6fbb" providerId="ADAL" clId="{75230948-5BD3-4C3C-8C9E-4A44D8F3DFA7}" dt="2018-05-14T17:27:06.428" v="337" actId="20577"/>
          <ac:spMkLst>
            <pc:docMk/>
            <pc:sldMk cId="3734392209" sldId="1920"/>
            <ac:spMk id="2" creationId="{2F70EEF4-CF69-47C0-A81E-AB857FAC3C33}"/>
          </ac:spMkLst>
        </pc:spChg>
        <pc:spChg chg="add del mod">
          <ac:chgData name="Dave Crawford (PAX)" userId="7b47ac10-cde0-4b78-b321-ee1661bf6fbb" providerId="ADAL" clId="{75230948-5BD3-4C3C-8C9E-4A44D8F3DFA7}" dt="2018-05-14T17:24:04.488" v="256" actId="27636"/>
          <ac:spMkLst>
            <pc:docMk/>
            <pc:sldMk cId="3734392209" sldId="1920"/>
            <ac:spMk id="3" creationId="{83F6B068-A6C0-465B-B32F-603578FBC5F6}"/>
          </ac:spMkLst>
        </pc:spChg>
        <pc:spChg chg="add del mod">
          <ac:chgData name="Dave Crawford (PAX)" userId="7b47ac10-cde0-4b78-b321-ee1661bf6fbb" providerId="ADAL" clId="{75230948-5BD3-4C3C-8C9E-4A44D8F3DFA7}" dt="2018-05-14T17:26:37.926" v="308" actId="27636"/>
          <ac:spMkLst>
            <pc:docMk/>
            <pc:sldMk cId="3734392209" sldId="1920"/>
            <ac:spMk id="4" creationId="{81F6FDB9-8FAD-4588-A6C4-24B16336170A}"/>
          </ac:spMkLst>
        </pc:spChg>
        <pc:spChg chg="add del mod">
          <ac:chgData name="Dave Crawford (PAX)" userId="7b47ac10-cde0-4b78-b321-ee1661bf6fbb" providerId="ADAL" clId="{75230948-5BD3-4C3C-8C9E-4A44D8F3DFA7}" dt="2018-05-14T17:26:50.238" v="314" actId="27636"/>
          <ac:spMkLst>
            <pc:docMk/>
            <pc:sldMk cId="3734392209" sldId="1920"/>
            <ac:spMk id="5" creationId="{60ABA53F-0E68-4ECE-A089-BCFF9BE22E26}"/>
          </ac:spMkLst>
        </pc:spChg>
        <pc:spChg chg="add del mod">
          <ac:chgData name="Dave Crawford (PAX)" userId="7b47ac10-cde0-4b78-b321-ee1661bf6fbb" providerId="ADAL" clId="{75230948-5BD3-4C3C-8C9E-4A44D8F3DFA7}" dt="2018-05-14T17:26:50.238" v="314" actId="27636"/>
          <ac:spMkLst>
            <pc:docMk/>
            <pc:sldMk cId="3734392209" sldId="1920"/>
            <ac:spMk id="6" creationId="{FB4F1991-C652-482C-9893-045F8EC9C7E5}"/>
          </ac:spMkLst>
        </pc:spChg>
        <pc:spChg chg="add del mod">
          <ac:chgData name="Dave Crawford (PAX)" userId="7b47ac10-cde0-4b78-b321-ee1661bf6fbb" providerId="ADAL" clId="{75230948-5BD3-4C3C-8C9E-4A44D8F3DFA7}" dt="2018-05-14T17:26:50.238" v="314" actId="27636"/>
          <ac:spMkLst>
            <pc:docMk/>
            <pc:sldMk cId="3734392209" sldId="1920"/>
            <ac:spMk id="7" creationId="{4BA88476-D59C-4B3A-B6AB-D58C410F00D9}"/>
          </ac:spMkLst>
        </pc:spChg>
        <pc:spChg chg="add del mod">
          <ac:chgData name="Dave Crawford (PAX)" userId="7b47ac10-cde0-4b78-b321-ee1661bf6fbb" providerId="ADAL" clId="{75230948-5BD3-4C3C-8C9E-4A44D8F3DFA7}" dt="2018-05-14T17:26:50.238" v="314" actId="27636"/>
          <ac:spMkLst>
            <pc:docMk/>
            <pc:sldMk cId="3734392209" sldId="1920"/>
            <ac:spMk id="8" creationId="{64251A32-BE3A-45AC-ADA2-D5E90739F4F0}"/>
          </ac:spMkLst>
        </pc:spChg>
        <pc:spChg chg="add del mod">
          <ac:chgData name="Dave Crawford (PAX)" userId="7b47ac10-cde0-4b78-b321-ee1661bf6fbb" providerId="ADAL" clId="{75230948-5BD3-4C3C-8C9E-4A44D8F3DFA7}" dt="2018-05-14T17:26:50.238" v="314" actId="27636"/>
          <ac:spMkLst>
            <pc:docMk/>
            <pc:sldMk cId="3734392209" sldId="1920"/>
            <ac:spMk id="9" creationId="{57E0EAFD-6ED6-47F9-9C58-8C4EFFC92F4A}"/>
          </ac:spMkLst>
        </pc:spChg>
        <pc:spChg chg="add mod">
          <ac:chgData name="Dave Crawford (PAX)" userId="7b47ac10-cde0-4b78-b321-ee1661bf6fbb" providerId="ADAL" clId="{75230948-5BD3-4C3C-8C9E-4A44D8F3DFA7}" dt="2018-05-14T18:12:02.114" v="916" actId="27636"/>
          <ac:spMkLst>
            <pc:docMk/>
            <pc:sldMk cId="3734392209" sldId="1920"/>
            <ac:spMk id="10" creationId="{BAF59F72-04D2-4077-9D4C-BBD7F7F69B00}"/>
          </ac:spMkLst>
        </pc:spChg>
        <pc:spChg chg="add mod">
          <ac:chgData name="Dave Crawford (PAX)" userId="7b47ac10-cde0-4b78-b321-ee1661bf6fbb" providerId="ADAL" clId="{75230948-5BD3-4C3C-8C9E-4A44D8F3DFA7}" dt="2018-05-14T18:12:02.116" v="917" actId="27636"/>
          <ac:spMkLst>
            <pc:docMk/>
            <pc:sldMk cId="3734392209" sldId="1920"/>
            <ac:spMk id="11" creationId="{3FEB0C18-50F7-4644-BDEF-4F0362BAE94E}"/>
          </ac:spMkLst>
        </pc:spChg>
        <pc:spChg chg="add mod">
          <ac:chgData name="Dave Crawford (PAX)" userId="7b47ac10-cde0-4b78-b321-ee1661bf6fbb" providerId="ADAL" clId="{75230948-5BD3-4C3C-8C9E-4A44D8F3DFA7}" dt="2018-05-14T18:12:02.117" v="918" actId="27636"/>
          <ac:spMkLst>
            <pc:docMk/>
            <pc:sldMk cId="3734392209" sldId="1920"/>
            <ac:spMk id="12" creationId="{66522E18-F3C1-4388-AFD8-D83ECFCAC430}"/>
          </ac:spMkLst>
        </pc:spChg>
        <pc:spChg chg="add mod">
          <ac:chgData name="Dave Crawford (PAX)" userId="7b47ac10-cde0-4b78-b321-ee1661bf6fbb" providerId="ADAL" clId="{75230948-5BD3-4C3C-8C9E-4A44D8F3DFA7}" dt="2018-05-14T18:12:02.119" v="919" actId="27636"/>
          <ac:spMkLst>
            <pc:docMk/>
            <pc:sldMk cId="3734392209" sldId="1920"/>
            <ac:spMk id="13" creationId="{52FFEDEF-958C-4145-9C27-6C95C4815DB7}"/>
          </ac:spMkLst>
        </pc:spChg>
        <pc:spChg chg="add del mod">
          <ac:chgData name="Dave Crawford (PAX)" userId="7b47ac10-cde0-4b78-b321-ee1661bf6fbb" providerId="ADAL" clId="{75230948-5BD3-4C3C-8C9E-4A44D8F3DFA7}" dt="2018-05-14T18:12:02.062" v="915" actId="27636"/>
          <ac:spMkLst>
            <pc:docMk/>
            <pc:sldMk cId="3734392209" sldId="1920"/>
            <ac:spMk id="14" creationId="{2F3D3C22-A17C-4304-A679-2A5A5B14B8D9}"/>
          </ac:spMkLst>
        </pc:spChg>
        <pc:spChg chg="add del mod">
          <ac:chgData name="Dave Crawford (PAX)" userId="7b47ac10-cde0-4b78-b321-ee1661bf6fbb" providerId="ADAL" clId="{75230948-5BD3-4C3C-8C9E-4A44D8F3DFA7}" dt="2018-05-14T18:12:02.062" v="915" actId="27636"/>
          <ac:spMkLst>
            <pc:docMk/>
            <pc:sldMk cId="3734392209" sldId="1920"/>
            <ac:spMk id="15" creationId="{AEFCE365-1FA3-4F73-AED4-9D9B01FF2036}"/>
          </ac:spMkLst>
        </pc:spChg>
        <pc:spChg chg="add del mod">
          <ac:chgData name="Dave Crawford (PAX)" userId="7b47ac10-cde0-4b78-b321-ee1661bf6fbb" providerId="ADAL" clId="{75230948-5BD3-4C3C-8C9E-4A44D8F3DFA7}" dt="2018-05-14T18:12:02.062" v="915" actId="27636"/>
          <ac:spMkLst>
            <pc:docMk/>
            <pc:sldMk cId="3734392209" sldId="1920"/>
            <ac:spMk id="16" creationId="{2A392212-A425-40F6-91F9-8EB400D75359}"/>
          </ac:spMkLst>
        </pc:spChg>
        <pc:spChg chg="add del mod">
          <ac:chgData name="Dave Crawford (PAX)" userId="7b47ac10-cde0-4b78-b321-ee1661bf6fbb" providerId="ADAL" clId="{75230948-5BD3-4C3C-8C9E-4A44D8F3DFA7}" dt="2018-05-14T18:12:02.062" v="915" actId="27636"/>
          <ac:spMkLst>
            <pc:docMk/>
            <pc:sldMk cId="3734392209" sldId="1920"/>
            <ac:spMk id="17" creationId="{D0194BAA-078E-4570-9089-3A222F6304FC}"/>
          </ac:spMkLst>
        </pc:spChg>
        <pc:spChg chg="add del mod">
          <ac:chgData name="Dave Crawford (PAX)" userId="7b47ac10-cde0-4b78-b321-ee1661bf6fbb" providerId="ADAL" clId="{75230948-5BD3-4C3C-8C9E-4A44D8F3DFA7}" dt="2018-05-14T18:12:02.062" v="915" actId="27636"/>
          <ac:spMkLst>
            <pc:docMk/>
            <pc:sldMk cId="3734392209" sldId="1920"/>
            <ac:spMk id="18" creationId="{8E40A79E-E886-4708-8D26-A6991B4ABC08}"/>
          </ac:spMkLst>
        </pc:spChg>
        <pc:spChg chg="add del mod">
          <ac:chgData name="Dave Crawford (PAX)" userId="7b47ac10-cde0-4b78-b321-ee1661bf6fbb" providerId="ADAL" clId="{75230948-5BD3-4C3C-8C9E-4A44D8F3DFA7}" dt="2018-05-14T17:26:56.414" v="319" actId="478"/>
          <ac:spMkLst>
            <pc:docMk/>
            <pc:sldMk cId="3734392209" sldId="1920"/>
            <ac:spMk id="155" creationId="{E3C961F4-8E01-4439-9F98-092EB205F76C}"/>
          </ac:spMkLst>
        </pc:spChg>
        <pc:spChg chg="add del mod">
          <ac:chgData name="Dave Crawford (PAX)" userId="7b47ac10-cde0-4b78-b321-ee1661bf6fbb" providerId="ADAL" clId="{75230948-5BD3-4C3C-8C9E-4A44D8F3DFA7}" dt="2018-05-14T17:27:37.093" v="457" actId="478"/>
          <ac:spMkLst>
            <pc:docMk/>
            <pc:sldMk cId="3734392209" sldId="1920"/>
            <ac:spMk id="156" creationId="{EE20C45C-9DF8-4AC4-AF55-6C382D998C15}"/>
          </ac:spMkLst>
        </pc:spChg>
        <pc:grpChg chg="del">
          <ac:chgData name="Dave Crawford (PAX)" userId="7b47ac10-cde0-4b78-b321-ee1661bf6fbb" providerId="ADAL" clId="{75230948-5BD3-4C3C-8C9E-4A44D8F3DFA7}" dt="2018-05-14T17:24:19.767" v="259" actId="478"/>
          <ac:grpSpMkLst>
            <pc:docMk/>
            <pc:sldMk cId="3734392209" sldId="1920"/>
            <ac:grpSpMk id="79" creationId="{A4112D7E-990C-4319-B28B-0FD519710377}"/>
          </ac:grpSpMkLst>
        </pc:grpChg>
        <pc:cxnChg chg="mod">
          <ac:chgData name="Dave Crawford (PAX)" userId="7b47ac10-cde0-4b78-b321-ee1661bf6fbb" providerId="ADAL" clId="{75230948-5BD3-4C3C-8C9E-4A44D8F3DFA7}" dt="2018-05-14T17:24:19.767" v="259" actId="478"/>
          <ac:cxnSpMkLst>
            <pc:docMk/>
            <pc:sldMk cId="3734392209" sldId="1920"/>
            <ac:cxnSpMk id="85" creationId="{2CCBF77D-2932-4D93-83F2-2A3DC6ACC49A}"/>
          </ac:cxnSpMkLst>
        </pc:cxnChg>
        <pc:cxnChg chg="mod">
          <ac:chgData name="Dave Crawford (PAX)" userId="7b47ac10-cde0-4b78-b321-ee1661bf6fbb" providerId="ADAL" clId="{75230948-5BD3-4C3C-8C9E-4A44D8F3DFA7}" dt="2018-05-14T17:24:19.767" v="259" actId="478"/>
          <ac:cxnSpMkLst>
            <pc:docMk/>
            <pc:sldMk cId="3734392209" sldId="1920"/>
            <ac:cxnSpMk id="86" creationId="{BF5CEEDB-7E70-4165-B519-90776608E2BA}"/>
          </ac:cxnSpMkLst>
        </pc:cxnChg>
        <pc:cxnChg chg="mod">
          <ac:chgData name="Dave Crawford (PAX)" userId="7b47ac10-cde0-4b78-b321-ee1661bf6fbb" providerId="ADAL" clId="{75230948-5BD3-4C3C-8C9E-4A44D8F3DFA7}" dt="2018-05-14T17:24:19.767" v="259" actId="478"/>
          <ac:cxnSpMkLst>
            <pc:docMk/>
            <pc:sldMk cId="3734392209" sldId="1920"/>
            <ac:cxnSpMk id="90" creationId="{023A3722-CD08-4067-9844-87660095A9EA}"/>
          </ac:cxnSpMkLst>
        </pc:cxnChg>
        <pc:cxnChg chg="mod">
          <ac:chgData name="Dave Crawford (PAX)" userId="7b47ac10-cde0-4b78-b321-ee1661bf6fbb" providerId="ADAL" clId="{75230948-5BD3-4C3C-8C9E-4A44D8F3DFA7}" dt="2018-05-14T17:24:19.767" v="259" actId="478"/>
          <ac:cxnSpMkLst>
            <pc:docMk/>
            <pc:sldMk cId="3734392209" sldId="1920"/>
            <ac:cxnSpMk id="96" creationId="{E4F5D35A-2091-442F-B75A-504B59864B7A}"/>
          </ac:cxnSpMkLst>
        </pc:cxnChg>
        <pc:cxnChg chg="mod">
          <ac:chgData name="Dave Crawford (PAX)" userId="7b47ac10-cde0-4b78-b321-ee1661bf6fbb" providerId="ADAL" clId="{75230948-5BD3-4C3C-8C9E-4A44D8F3DFA7}" dt="2018-05-14T17:24:19.767" v="259" actId="478"/>
          <ac:cxnSpMkLst>
            <pc:docMk/>
            <pc:sldMk cId="3734392209" sldId="1920"/>
            <ac:cxnSpMk id="104" creationId="{9C151B33-8A22-44A8-A06E-6F0B93E543F2}"/>
          </ac:cxnSpMkLst>
        </pc:cxnChg>
        <pc:cxnChg chg="mod">
          <ac:chgData name="Dave Crawford (PAX)" userId="7b47ac10-cde0-4b78-b321-ee1661bf6fbb" providerId="ADAL" clId="{75230948-5BD3-4C3C-8C9E-4A44D8F3DFA7}" dt="2018-05-14T17:24:19.767" v="259" actId="478"/>
          <ac:cxnSpMkLst>
            <pc:docMk/>
            <pc:sldMk cId="3734392209" sldId="1920"/>
            <ac:cxnSpMk id="113" creationId="{9C138082-1869-4C97-8F0A-AA8757F4D3A1}"/>
          </ac:cxnSpMkLst>
        </pc:cxnChg>
        <pc:cxnChg chg="mod">
          <ac:chgData name="Dave Crawford (PAX)" userId="7b47ac10-cde0-4b78-b321-ee1661bf6fbb" providerId="ADAL" clId="{75230948-5BD3-4C3C-8C9E-4A44D8F3DFA7}" dt="2018-05-14T17:24:19.767" v="259" actId="478"/>
          <ac:cxnSpMkLst>
            <pc:docMk/>
            <pc:sldMk cId="3734392209" sldId="1920"/>
            <ac:cxnSpMk id="115" creationId="{CE8E102D-C788-4CF9-ABB1-961FB9DD1C69}"/>
          </ac:cxnSpMkLst>
        </pc:cxnChg>
        <pc:cxnChg chg="mod">
          <ac:chgData name="Dave Crawford (PAX)" userId="7b47ac10-cde0-4b78-b321-ee1661bf6fbb" providerId="ADAL" clId="{75230948-5BD3-4C3C-8C9E-4A44D8F3DFA7}" dt="2018-05-14T17:24:19.767" v="259" actId="478"/>
          <ac:cxnSpMkLst>
            <pc:docMk/>
            <pc:sldMk cId="3734392209" sldId="1920"/>
            <ac:cxnSpMk id="119" creationId="{603A7BC3-A0E4-4F22-B8BB-582B88EFFC4D}"/>
          </ac:cxnSpMkLst>
        </pc:cxnChg>
        <pc:cxnChg chg="mod">
          <ac:chgData name="Dave Crawford (PAX)" userId="7b47ac10-cde0-4b78-b321-ee1661bf6fbb" providerId="ADAL" clId="{75230948-5BD3-4C3C-8C9E-4A44D8F3DFA7}" dt="2018-05-14T17:24:19.767" v="259" actId="478"/>
          <ac:cxnSpMkLst>
            <pc:docMk/>
            <pc:sldMk cId="3734392209" sldId="1920"/>
            <ac:cxnSpMk id="121" creationId="{19EFF7CA-44B0-4C86-8DB5-44AD47D1DEC0}"/>
          </ac:cxnSpMkLst>
        </pc:cxnChg>
        <pc:cxnChg chg="mod">
          <ac:chgData name="Dave Crawford (PAX)" userId="7b47ac10-cde0-4b78-b321-ee1661bf6fbb" providerId="ADAL" clId="{75230948-5BD3-4C3C-8C9E-4A44D8F3DFA7}" dt="2018-05-14T17:24:19.767" v="259" actId="478"/>
          <ac:cxnSpMkLst>
            <pc:docMk/>
            <pc:sldMk cId="3734392209" sldId="1920"/>
            <ac:cxnSpMk id="129" creationId="{9C80280E-7E79-4DE5-810E-F56901282572}"/>
          </ac:cxnSpMkLst>
        </pc:cxnChg>
      </pc:sldChg>
      <pc:sldChg chg="addSp delSp modSp">
        <pc:chgData name="Dave Crawford (PAX)" userId="7b47ac10-cde0-4b78-b321-ee1661bf6fbb" providerId="ADAL" clId="{75230948-5BD3-4C3C-8C9E-4A44D8F3DFA7}" dt="2018-05-14T17:54:06.091" v="914" actId="20577"/>
        <pc:sldMkLst>
          <pc:docMk/>
          <pc:sldMk cId="849252605" sldId="1946"/>
        </pc:sldMkLst>
        <pc:spChg chg="del mod">
          <ac:chgData name="Dave Crawford (PAX)" userId="7b47ac10-cde0-4b78-b321-ee1661bf6fbb" providerId="ADAL" clId="{75230948-5BD3-4C3C-8C9E-4A44D8F3DFA7}" dt="2018-05-14T16:56:47.096" v="8" actId="478"/>
          <ac:spMkLst>
            <pc:docMk/>
            <pc:sldMk cId="849252605" sldId="1946"/>
            <ac:spMk id="3" creationId="{1A01FF50-D258-4FBC-8097-9E39D7535BB0}"/>
          </ac:spMkLst>
        </pc:spChg>
        <pc:spChg chg="add mod">
          <ac:chgData name="Dave Crawford (PAX)" userId="7b47ac10-cde0-4b78-b321-ee1661bf6fbb" providerId="ADAL" clId="{75230948-5BD3-4C3C-8C9E-4A44D8F3DFA7}" dt="2018-05-14T17:54:06.091" v="914" actId="20577"/>
          <ac:spMkLst>
            <pc:docMk/>
            <pc:sldMk cId="849252605" sldId="1946"/>
            <ac:spMk id="4" creationId="{13C31DA5-CBCB-4034-9704-DD4863668AAC}"/>
          </ac:spMkLst>
        </pc:spChg>
        <pc:spChg chg="del">
          <ac:chgData name="Dave Crawford (PAX)" userId="7b47ac10-cde0-4b78-b321-ee1661bf6fbb" providerId="ADAL" clId="{75230948-5BD3-4C3C-8C9E-4A44D8F3DFA7}" dt="2018-05-14T16:56:34.242" v="2" actId="478"/>
          <ac:spMkLst>
            <pc:docMk/>
            <pc:sldMk cId="849252605" sldId="1946"/>
            <ac:spMk id="5" creationId="{17102B91-E750-4E82-92BF-89336D2145E6}"/>
          </ac:spMkLst>
        </pc:spChg>
      </pc:sldChg>
      <pc:sldChg chg="modSp">
        <pc:chgData name="Dave Crawford (PAX)" userId="7b47ac10-cde0-4b78-b321-ee1661bf6fbb" providerId="ADAL" clId="{75230948-5BD3-4C3C-8C9E-4A44D8F3DFA7}" dt="2018-05-14T18:41:26.710" v="1496" actId="14100"/>
        <pc:sldMkLst>
          <pc:docMk/>
          <pc:sldMk cId="2352261518" sldId="1951"/>
        </pc:sldMkLst>
        <pc:spChg chg="mod">
          <ac:chgData name="Dave Crawford (PAX)" userId="7b47ac10-cde0-4b78-b321-ee1661bf6fbb" providerId="ADAL" clId="{75230948-5BD3-4C3C-8C9E-4A44D8F3DFA7}" dt="2018-05-14T18:41:26.710" v="1496" actId="14100"/>
          <ac:spMkLst>
            <pc:docMk/>
            <pc:sldMk cId="2352261518" sldId="1951"/>
            <ac:spMk id="26" creationId="{ED39EED7-CA0B-4BE6-9FFF-0BB5575C9F44}"/>
          </ac:spMkLst>
        </pc:spChg>
        <pc:spChg chg="mod">
          <ac:chgData name="Dave Crawford (PAX)" userId="7b47ac10-cde0-4b78-b321-ee1661bf6fbb" providerId="ADAL" clId="{75230948-5BD3-4C3C-8C9E-4A44D8F3DFA7}" dt="2018-05-14T18:41:13.804" v="1495" actId="14100"/>
          <ac:spMkLst>
            <pc:docMk/>
            <pc:sldMk cId="2352261518" sldId="1951"/>
            <ac:spMk id="37" creationId="{08B344C9-C2B3-4FF0-B97D-FCF32963074D}"/>
          </ac:spMkLst>
        </pc:spChg>
        <pc:cxnChg chg="mod">
          <ac:chgData name="Dave Crawford (PAX)" userId="7b47ac10-cde0-4b78-b321-ee1661bf6fbb" providerId="ADAL" clId="{75230948-5BD3-4C3C-8C9E-4A44D8F3DFA7}" dt="2018-05-14T18:41:26.710" v="1496" actId="14100"/>
          <ac:cxnSpMkLst>
            <pc:docMk/>
            <pc:sldMk cId="2352261518" sldId="1951"/>
            <ac:cxnSpMk id="30" creationId="{D047804E-79CD-4ED3-8F84-FF922B056B3F}"/>
          </ac:cxnSpMkLst>
        </pc:cxnChg>
        <pc:cxnChg chg="mod">
          <ac:chgData name="Dave Crawford (PAX)" userId="7b47ac10-cde0-4b78-b321-ee1661bf6fbb" providerId="ADAL" clId="{75230948-5BD3-4C3C-8C9E-4A44D8F3DFA7}" dt="2018-05-14T18:41:13.804" v="1495" actId="14100"/>
          <ac:cxnSpMkLst>
            <pc:docMk/>
            <pc:sldMk cId="2352261518" sldId="1951"/>
            <ac:cxnSpMk id="38" creationId="{DD7F433C-0D8B-45CF-A4A2-1B31376BD4E5}"/>
          </ac:cxnSpMkLst>
        </pc:cxnChg>
      </pc:sldChg>
      <pc:sldChg chg="addSp modSp">
        <pc:chgData name="Dave Crawford (PAX)" userId="7b47ac10-cde0-4b78-b321-ee1661bf6fbb" providerId="ADAL" clId="{75230948-5BD3-4C3C-8C9E-4A44D8F3DFA7}" dt="2018-05-14T18:42:18.179" v="1510" actId="1076"/>
        <pc:sldMkLst>
          <pc:docMk/>
          <pc:sldMk cId="4086598675" sldId="1952"/>
        </pc:sldMkLst>
        <pc:spChg chg="add mod ord">
          <ac:chgData name="Dave Crawford (PAX)" userId="7b47ac10-cde0-4b78-b321-ee1661bf6fbb" providerId="ADAL" clId="{75230948-5BD3-4C3C-8C9E-4A44D8F3DFA7}" dt="2018-05-14T18:41:52.317" v="1504" actId="167"/>
          <ac:spMkLst>
            <pc:docMk/>
            <pc:sldMk cId="4086598675" sldId="1952"/>
            <ac:spMk id="6" creationId="{2B031064-6382-4819-B20C-6F97D483D8D0}"/>
          </ac:spMkLst>
        </pc:spChg>
        <pc:grpChg chg="add mod">
          <ac:chgData name="Dave Crawford (PAX)" userId="7b47ac10-cde0-4b78-b321-ee1661bf6fbb" providerId="ADAL" clId="{75230948-5BD3-4C3C-8C9E-4A44D8F3DFA7}" dt="2018-05-14T18:42:18.179" v="1510" actId="1076"/>
          <ac:grpSpMkLst>
            <pc:docMk/>
            <pc:sldMk cId="4086598675" sldId="1952"/>
            <ac:grpSpMk id="7" creationId="{13C6E61E-CB66-4AE0-842C-F824D743CD7C}"/>
          </ac:grpSpMkLst>
        </pc:grpChg>
        <pc:picChg chg="mod">
          <ac:chgData name="Dave Crawford (PAX)" userId="7b47ac10-cde0-4b78-b321-ee1661bf6fbb" providerId="ADAL" clId="{75230948-5BD3-4C3C-8C9E-4A44D8F3DFA7}" dt="2018-05-14T18:41:58.962" v="1505" actId="164"/>
          <ac:picMkLst>
            <pc:docMk/>
            <pc:sldMk cId="4086598675" sldId="1952"/>
            <ac:picMk id="4" creationId="{AD57152B-BEA3-49C5-9930-52A8836E74B2}"/>
          </ac:picMkLst>
        </pc:picChg>
        <pc:picChg chg="mod">
          <ac:chgData name="Dave Crawford (PAX)" userId="7b47ac10-cde0-4b78-b321-ee1661bf6fbb" providerId="ADAL" clId="{75230948-5BD3-4C3C-8C9E-4A44D8F3DFA7}" dt="2018-05-14T18:41:58.962" v="1505" actId="164"/>
          <ac:picMkLst>
            <pc:docMk/>
            <pc:sldMk cId="4086598675" sldId="1952"/>
            <ac:picMk id="5" creationId="{516D896F-9D9C-4E2F-B7D2-7CE83FA22F90}"/>
          </ac:picMkLst>
        </pc:picChg>
      </pc:sldChg>
      <pc:sldChg chg="modSp">
        <pc:chgData name="Dave Crawford (PAX)" userId="7b47ac10-cde0-4b78-b321-ee1661bf6fbb" providerId="ADAL" clId="{75230948-5BD3-4C3C-8C9E-4A44D8F3DFA7}" dt="2018-05-14T17:34:59.148" v="528" actId="207"/>
        <pc:sldMkLst>
          <pc:docMk/>
          <pc:sldMk cId="4086979530" sldId="2207"/>
        </pc:sldMkLst>
        <pc:spChg chg="mod">
          <ac:chgData name="Dave Crawford (PAX)" userId="7b47ac10-cde0-4b78-b321-ee1661bf6fbb" providerId="ADAL" clId="{75230948-5BD3-4C3C-8C9E-4A44D8F3DFA7}" dt="2018-05-14T17:34:59.148" v="528" actId="207"/>
          <ac:spMkLst>
            <pc:docMk/>
            <pc:sldMk cId="4086979530" sldId="2207"/>
            <ac:spMk id="2" creationId="{3BC8F6C5-A38D-4FEE-83EC-E424B1CA5D52}"/>
          </ac:spMkLst>
        </pc:spChg>
      </pc:sldChg>
      <pc:sldChg chg="delSp modSp">
        <pc:chgData name="Dave Crawford (PAX)" userId="7b47ac10-cde0-4b78-b321-ee1661bf6fbb" providerId="ADAL" clId="{75230948-5BD3-4C3C-8C9E-4A44D8F3DFA7}" dt="2018-05-14T16:58:02.343" v="22" actId="947"/>
        <pc:sldMkLst>
          <pc:docMk/>
          <pc:sldMk cId="2830815990" sldId="2212"/>
        </pc:sldMkLst>
        <pc:spChg chg="mod">
          <ac:chgData name="Dave Crawford (PAX)" userId="7b47ac10-cde0-4b78-b321-ee1661bf6fbb" providerId="ADAL" clId="{75230948-5BD3-4C3C-8C9E-4A44D8F3DFA7}" dt="2018-05-14T16:57:29.188" v="19" actId="113"/>
          <ac:spMkLst>
            <pc:docMk/>
            <pc:sldMk cId="2830815990" sldId="2212"/>
            <ac:spMk id="2" creationId="{23EBD1E3-B46C-4DA7-B4F3-9DA89D79FE77}"/>
          </ac:spMkLst>
        </pc:spChg>
        <pc:spChg chg="del mod">
          <ac:chgData name="Dave Crawford (PAX)" userId="7b47ac10-cde0-4b78-b321-ee1661bf6fbb" providerId="ADAL" clId="{75230948-5BD3-4C3C-8C9E-4A44D8F3DFA7}" dt="2018-05-14T16:57:24.162" v="16" actId="947"/>
          <ac:spMkLst>
            <pc:docMk/>
            <pc:sldMk cId="2830815990" sldId="2212"/>
            <ac:spMk id="3" creationId="{21DE51F7-EB01-456A-BDF7-42EF14B56F4A}"/>
          </ac:spMkLst>
        </pc:spChg>
        <pc:spChg chg="mod">
          <ac:chgData name="Dave Crawford (PAX)" userId="7b47ac10-cde0-4b78-b321-ee1661bf6fbb" providerId="ADAL" clId="{75230948-5BD3-4C3C-8C9E-4A44D8F3DFA7}" dt="2018-05-14T16:58:02.343" v="22" actId="947"/>
          <ac:spMkLst>
            <pc:docMk/>
            <pc:sldMk cId="2830815990" sldId="2212"/>
            <ac:spMk id="4" creationId="{8087A3B7-AE8B-46B7-9BDB-E71DCDE257CA}"/>
          </ac:spMkLst>
        </pc:spChg>
        <pc:spChg chg="mod">
          <ac:chgData name="Dave Crawford (PAX)" userId="7b47ac10-cde0-4b78-b321-ee1661bf6fbb" providerId="ADAL" clId="{75230948-5BD3-4C3C-8C9E-4A44D8F3DFA7}" dt="2018-05-14T16:58:02.343" v="22" actId="947"/>
          <ac:spMkLst>
            <pc:docMk/>
            <pc:sldMk cId="2830815990" sldId="2212"/>
            <ac:spMk id="5" creationId="{0DBEFE3C-9989-4438-8A6F-A82F6A6856A7}"/>
          </ac:spMkLst>
        </pc:spChg>
        <pc:spChg chg="del mod">
          <ac:chgData name="Dave Crawford (PAX)" userId="7b47ac10-cde0-4b78-b321-ee1661bf6fbb" providerId="ADAL" clId="{75230948-5BD3-4C3C-8C9E-4A44D8F3DFA7}" dt="2018-05-14T16:57:24.162" v="18" actId="947"/>
          <ac:spMkLst>
            <pc:docMk/>
            <pc:sldMk cId="2830815990" sldId="2212"/>
            <ac:spMk id="9" creationId="{ED159700-E8BE-45CB-913D-D7708137F5B1}"/>
          </ac:spMkLst>
        </pc:spChg>
      </pc:sldChg>
      <pc:sldChg chg="addSp delSp modSp modAnim">
        <pc:chgData name="Dave Crawford (PAX)" userId="7b47ac10-cde0-4b78-b321-ee1661bf6fbb" providerId="ADAL" clId="{75230948-5BD3-4C3C-8C9E-4A44D8F3DFA7}" dt="2018-05-14T18:40:05.034" v="1475" actId="1076"/>
        <pc:sldMkLst>
          <pc:docMk/>
          <pc:sldMk cId="3660566093" sldId="2236"/>
        </pc:sldMkLst>
        <pc:spChg chg="del">
          <ac:chgData name="Dave Crawford (PAX)" userId="7b47ac10-cde0-4b78-b321-ee1661bf6fbb" providerId="ADAL" clId="{75230948-5BD3-4C3C-8C9E-4A44D8F3DFA7}" dt="2018-05-14T18:37:11.929" v="1329" actId="478"/>
          <ac:spMkLst>
            <pc:docMk/>
            <pc:sldMk cId="3660566093" sldId="2236"/>
            <ac:spMk id="16" creationId="{67AC50B2-C007-471A-95A3-45504372F0FE}"/>
          </ac:spMkLst>
        </pc:spChg>
        <pc:spChg chg="add mod">
          <ac:chgData name="Dave Crawford (PAX)" userId="7b47ac10-cde0-4b78-b321-ee1661bf6fbb" providerId="ADAL" clId="{75230948-5BD3-4C3C-8C9E-4A44D8F3DFA7}" dt="2018-05-14T18:40:05.034" v="1475" actId="1076"/>
          <ac:spMkLst>
            <pc:docMk/>
            <pc:sldMk cId="3660566093" sldId="2236"/>
            <ac:spMk id="21" creationId="{E6BE862F-9EC5-4F4A-BB6E-B341430B375D}"/>
          </ac:spMkLst>
        </pc:spChg>
        <pc:spChg chg="mod">
          <ac:chgData name="Dave Crawford (PAX)" userId="7b47ac10-cde0-4b78-b321-ee1661bf6fbb" providerId="ADAL" clId="{75230948-5BD3-4C3C-8C9E-4A44D8F3DFA7}" dt="2018-05-14T18:39:43.090" v="1470" actId="14100"/>
          <ac:spMkLst>
            <pc:docMk/>
            <pc:sldMk cId="3660566093" sldId="2236"/>
            <ac:spMk id="23" creationId="{79EEF8F9-91C1-4875-ABA3-16D1AB5BA5C9}"/>
          </ac:spMkLst>
        </pc:spChg>
        <pc:spChg chg="mod">
          <ac:chgData name="Dave Crawford (PAX)" userId="7b47ac10-cde0-4b78-b321-ee1661bf6fbb" providerId="ADAL" clId="{75230948-5BD3-4C3C-8C9E-4A44D8F3DFA7}" dt="2018-05-14T18:37:33.571" v="1333" actId="20577"/>
          <ac:spMkLst>
            <pc:docMk/>
            <pc:sldMk cId="3660566093" sldId="2236"/>
            <ac:spMk id="24" creationId="{48E60839-6900-47B1-A005-106185BCA6AE}"/>
          </ac:spMkLst>
        </pc:spChg>
        <pc:spChg chg="mod">
          <ac:chgData name="Dave Crawford (PAX)" userId="7b47ac10-cde0-4b78-b321-ee1661bf6fbb" providerId="ADAL" clId="{75230948-5BD3-4C3C-8C9E-4A44D8F3DFA7}" dt="2018-05-14T18:39:10.101" v="1462" actId="1076"/>
          <ac:spMkLst>
            <pc:docMk/>
            <pc:sldMk cId="3660566093" sldId="2236"/>
            <ac:spMk id="25" creationId="{E28684B3-EA2C-40F8-BBCD-49378BB01448}"/>
          </ac:spMkLst>
        </pc:spChg>
        <pc:spChg chg="del">
          <ac:chgData name="Dave Crawford (PAX)" userId="7b47ac10-cde0-4b78-b321-ee1661bf6fbb" providerId="ADAL" clId="{75230948-5BD3-4C3C-8C9E-4A44D8F3DFA7}" dt="2018-05-14T18:38:40.760" v="1453" actId="478"/>
          <ac:spMkLst>
            <pc:docMk/>
            <pc:sldMk cId="3660566093" sldId="2236"/>
            <ac:spMk id="26" creationId="{F6ACC0E3-7B73-49EA-A6A4-CFE8ECFB729A}"/>
          </ac:spMkLst>
        </pc:spChg>
        <pc:spChg chg="mod">
          <ac:chgData name="Dave Crawford (PAX)" userId="7b47ac10-cde0-4b78-b321-ee1661bf6fbb" providerId="ADAL" clId="{75230948-5BD3-4C3C-8C9E-4A44D8F3DFA7}" dt="2018-05-14T18:39:40.857" v="1469" actId="1076"/>
          <ac:spMkLst>
            <pc:docMk/>
            <pc:sldMk cId="3660566093" sldId="2236"/>
            <ac:spMk id="27" creationId="{D8A76B5B-654A-4E84-9265-E116F38EDCC3}"/>
          </ac:spMkLst>
        </pc:spChg>
        <pc:spChg chg="mod">
          <ac:chgData name="Dave Crawford (PAX)" userId="7b47ac10-cde0-4b78-b321-ee1661bf6fbb" providerId="ADAL" clId="{75230948-5BD3-4C3C-8C9E-4A44D8F3DFA7}" dt="2018-05-14T18:39:47.786" v="1471" actId="14100"/>
          <ac:spMkLst>
            <pc:docMk/>
            <pc:sldMk cId="3660566093" sldId="2236"/>
            <ac:spMk id="31" creationId="{378AD663-54E0-4887-B407-A76F42981325}"/>
          </ac:spMkLst>
        </pc:spChg>
        <pc:spChg chg="mod">
          <ac:chgData name="Dave Crawford (PAX)" userId="7b47ac10-cde0-4b78-b321-ee1661bf6fbb" providerId="ADAL" clId="{75230948-5BD3-4C3C-8C9E-4A44D8F3DFA7}" dt="2018-05-14T18:37:36.393" v="1338" actId="20577"/>
          <ac:spMkLst>
            <pc:docMk/>
            <pc:sldMk cId="3660566093" sldId="2236"/>
            <ac:spMk id="32" creationId="{FB8B549C-2164-4D2A-A5A1-067C4AB4F6FE}"/>
          </ac:spMkLst>
        </pc:spChg>
        <pc:spChg chg="mod">
          <ac:chgData name="Dave Crawford (PAX)" userId="7b47ac10-cde0-4b78-b321-ee1661bf6fbb" providerId="ADAL" clId="{75230948-5BD3-4C3C-8C9E-4A44D8F3DFA7}" dt="2018-05-14T18:39:13.781" v="1463" actId="1076"/>
          <ac:spMkLst>
            <pc:docMk/>
            <pc:sldMk cId="3660566093" sldId="2236"/>
            <ac:spMk id="33" creationId="{509DE435-5C14-4483-9F16-57F006ECB9A9}"/>
          </ac:spMkLst>
        </pc:spChg>
        <pc:spChg chg="del">
          <ac:chgData name="Dave Crawford (PAX)" userId="7b47ac10-cde0-4b78-b321-ee1661bf6fbb" providerId="ADAL" clId="{75230948-5BD3-4C3C-8C9E-4A44D8F3DFA7}" dt="2018-05-14T18:38:42.788" v="1454" actId="478"/>
          <ac:spMkLst>
            <pc:docMk/>
            <pc:sldMk cId="3660566093" sldId="2236"/>
            <ac:spMk id="34" creationId="{E6758644-FC42-46D8-BBE1-0AC910B40942}"/>
          </ac:spMkLst>
        </pc:spChg>
        <pc:spChg chg="mod">
          <ac:chgData name="Dave Crawford (PAX)" userId="7b47ac10-cde0-4b78-b321-ee1661bf6fbb" providerId="ADAL" clId="{75230948-5BD3-4C3C-8C9E-4A44D8F3DFA7}" dt="2018-05-14T18:39:29.967" v="1465" actId="1076"/>
          <ac:spMkLst>
            <pc:docMk/>
            <pc:sldMk cId="3660566093" sldId="2236"/>
            <ac:spMk id="35" creationId="{DD6E29EB-9B25-4AB9-B96D-C02AC62E94F6}"/>
          </ac:spMkLst>
        </pc:spChg>
        <pc:spChg chg="mod">
          <ac:chgData name="Dave Crawford (PAX)" userId="7b47ac10-cde0-4b78-b321-ee1661bf6fbb" providerId="ADAL" clId="{75230948-5BD3-4C3C-8C9E-4A44D8F3DFA7}" dt="2018-05-14T18:39:51.578" v="1472" actId="14100"/>
          <ac:spMkLst>
            <pc:docMk/>
            <pc:sldMk cId="3660566093" sldId="2236"/>
            <ac:spMk id="39" creationId="{A3ACB027-B8FB-4734-BF49-CE9672BF4D35}"/>
          </ac:spMkLst>
        </pc:spChg>
        <pc:spChg chg="mod">
          <ac:chgData name="Dave Crawford (PAX)" userId="7b47ac10-cde0-4b78-b321-ee1661bf6fbb" providerId="ADAL" clId="{75230948-5BD3-4C3C-8C9E-4A44D8F3DFA7}" dt="2018-05-14T18:37:39.422" v="1345" actId="20577"/>
          <ac:spMkLst>
            <pc:docMk/>
            <pc:sldMk cId="3660566093" sldId="2236"/>
            <ac:spMk id="40" creationId="{8B248AAA-926B-483A-9011-B49A72631162}"/>
          </ac:spMkLst>
        </pc:spChg>
        <pc:spChg chg="mod">
          <ac:chgData name="Dave Crawford (PAX)" userId="7b47ac10-cde0-4b78-b321-ee1661bf6fbb" providerId="ADAL" clId="{75230948-5BD3-4C3C-8C9E-4A44D8F3DFA7}" dt="2018-05-14T18:39:17.318" v="1464" actId="1076"/>
          <ac:spMkLst>
            <pc:docMk/>
            <pc:sldMk cId="3660566093" sldId="2236"/>
            <ac:spMk id="41" creationId="{3728C99A-CDCE-48EF-8DF2-19EFB1338514}"/>
          </ac:spMkLst>
        </pc:spChg>
        <pc:spChg chg="del">
          <ac:chgData name="Dave Crawford (PAX)" userId="7b47ac10-cde0-4b78-b321-ee1661bf6fbb" providerId="ADAL" clId="{75230948-5BD3-4C3C-8C9E-4A44D8F3DFA7}" dt="2018-05-14T18:38:45.138" v="1455" actId="478"/>
          <ac:spMkLst>
            <pc:docMk/>
            <pc:sldMk cId="3660566093" sldId="2236"/>
            <ac:spMk id="42" creationId="{3D63382E-5EDA-4219-BCB0-FBE4FCA8B34A}"/>
          </ac:spMkLst>
        </pc:spChg>
        <pc:spChg chg="mod">
          <ac:chgData name="Dave Crawford (PAX)" userId="7b47ac10-cde0-4b78-b321-ee1661bf6fbb" providerId="ADAL" clId="{75230948-5BD3-4C3C-8C9E-4A44D8F3DFA7}" dt="2018-05-14T18:39:54.266" v="1473" actId="1076"/>
          <ac:spMkLst>
            <pc:docMk/>
            <pc:sldMk cId="3660566093" sldId="2236"/>
            <ac:spMk id="43" creationId="{A150E7B3-DCE5-4E67-9D4B-C9F708A6B408}"/>
          </ac:spMkLst>
        </pc:spChg>
        <pc:grpChg chg="del mod">
          <ac:chgData name="Dave Crawford (PAX)" userId="7b47ac10-cde0-4b78-b321-ee1661bf6fbb" providerId="ADAL" clId="{75230948-5BD3-4C3C-8C9E-4A44D8F3DFA7}" dt="2018-05-14T18:39:57.801" v="1474" actId="478"/>
          <ac:grpSpMkLst>
            <pc:docMk/>
            <pc:sldMk cId="3660566093" sldId="2236"/>
            <ac:grpSpMk id="13" creationId="{B67F409C-E41D-4E8C-AAF5-CD453CE29A33}"/>
          </ac:grpSpMkLst>
        </pc:grpChg>
        <pc:grpChg chg="del mod">
          <ac:chgData name="Dave Crawford (PAX)" userId="7b47ac10-cde0-4b78-b321-ee1661bf6fbb" providerId="ADAL" clId="{75230948-5BD3-4C3C-8C9E-4A44D8F3DFA7}" dt="2018-05-14T18:39:57.801" v="1474" actId="478"/>
          <ac:grpSpMkLst>
            <pc:docMk/>
            <pc:sldMk cId="3660566093" sldId="2236"/>
            <ac:grpSpMk id="15" creationId="{534CD243-1236-4F85-B04A-5DE0AE88A5EC}"/>
          </ac:grpSpMkLst>
        </pc:grpChg>
        <pc:grpChg chg="del mod">
          <ac:chgData name="Dave Crawford (PAX)" userId="7b47ac10-cde0-4b78-b321-ee1661bf6fbb" providerId="ADAL" clId="{75230948-5BD3-4C3C-8C9E-4A44D8F3DFA7}" dt="2018-05-14T18:39:57.801" v="1474" actId="478"/>
          <ac:grpSpMkLst>
            <pc:docMk/>
            <pc:sldMk cId="3660566093" sldId="2236"/>
            <ac:grpSpMk id="17" creationId="{BF9A241C-B152-4662-829A-135563890B2F}"/>
          </ac:grpSpMkLst>
        </pc:grpChg>
        <pc:grpChg chg="add mod">
          <ac:chgData name="Dave Crawford (PAX)" userId="7b47ac10-cde0-4b78-b321-ee1661bf6fbb" providerId="ADAL" clId="{75230948-5BD3-4C3C-8C9E-4A44D8F3DFA7}" dt="2018-05-14T18:40:05.034" v="1475" actId="1076"/>
          <ac:grpSpMkLst>
            <pc:docMk/>
            <pc:sldMk cId="3660566093" sldId="2236"/>
            <ac:grpSpMk id="22" creationId="{01616DF2-4754-4132-838C-45EC8C191D82}"/>
          </ac:grpSpMkLst>
        </pc:grpChg>
        <pc:grpChg chg="add mod">
          <ac:chgData name="Dave Crawford (PAX)" userId="7b47ac10-cde0-4b78-b321-ee1661bf6fbb" providerId="ADAL" clId="{75230948-5BD3-4C3C-8C9E-4A44D8F3DFA7}" dt="2018-05-14T18:40:05.034" v="1475" actId="1076"/>
          <ac:grpSpMkLst>
            <pc:docMk/>
            <pc:sldMk cId="3660566093" sldId="2236"/>
            <ac:grpSpMk id="30" creationId="{68A46534-DE85-4D9C-804D-8EB58F25D823}"/>
          </ac:grpSpMkLst>
        </pc:grpChg>
        <pc:grpChg chg="add mod">
          <ac:chgData name="Dave Crawford (PAX)" userId="7b47ac10-cde0-4b78-b321-ee1661bf6fbb" providerId="ADAL" clId="{75230948-5BD3-4C3C-8C9E-4A44D8F3DFA7}" dt="2018-05-14T18:40:05.034" v="1475" actId="1076"/>
          <ac:grpSpMkLst>
            <pc:docMk/>
            <pc:sldMk cId="3660566093" sldId="2236"/>
            <ac:grpSpMk id="38" creationId="{285B981F-B72E-4F8E-9BD2-4BD40A32321D}"/>
          </ac:grpSpMkLst>
        </pc:grpChg>
        <pc:cxnChg chg="del">
          <ac:chgData name="Dave Crawford (PAX)" userId="7b47ac10-cde0-4b78-b321-ee1661bf6fbb" providerId="ADAL" clId="{75230948-5BD3-4C3C-8C9E-4A44D8F3DFA7}" dt="2018-05-14T18:38:51.861" v="1458" actId="478"/>
          <ac:cxnSpMkLst>
            <pc:docMk/>
            <pc:sldMk cId="3660566093" sldId="2236"/>
            <ac:cxnSpMk id="29" creationId="{8671F586-57F5-4421-A1EF-10F5531B39F0}"/>
          </ac:cxnSpMkLst>
        </pc:cxnChg>
        <pc:cxnChg chg="del">
          <ac:chgData name="Dave Crawford (PAX)" userId="7b47ac10-cde0-4b78-b321-ee1661bf6fbb" providerId="ADAL" clId="{75230948-5BD3-4C3C-8C9E-4A44D8F3DFA7}" dt="2018-05-14T18:38:49.789" v="1457" actId="478"/>
          <ac:cxnSpMkLst>
            <pc:docMk/>
            <pc:sldMk cId="3660566093" sldId="2236"/>
            <ac:cxnSpMk id="37" creationId="{C93222A5-0CD7-415E-B1DE-F0E02CD48969}"/>
          </ac:cxnSpMkLst>
        </pc:cxnChg>
        <pc:cxnChg chg="del">
          <ac:chgData name="Dave Crawford (PAX)" userId="7b47ac10-cde0-4b78-b321-ee1661bf6fbb" providerId="ADAL" clId="{75230948-5BD3-4C3C-8C9E-4A44D8F3DFA7}" dt="2018-05-14T18:38:47.444" v="1456" actId="478"/>
          <ac:cxnSpMkLst>
            <pc:docMk/>
            <pc:sldMk cId="3660566093" sldId="2236"/>
            <ac:cxnSpMk id="45" creationId="{560BF4C5-5EC5-4C8F-8800-622F75158A7A}"/>
          </ac:cxnSpMkLst>
        </pc:cxnChg>
      </pc:sldChg>
      <pc:sldChg chg="addSp delSp modSp modAnim">
        <pc:chgData name="Dave Crawford (PAX)" userId="7b47ac10-cde0-4b78-b321-ee1661bf6fbb" providerId="ADAL" clId="{75230948-5BD3-4C3C-8C9E-4A44D8F3DFA7}" dt="2018-05-14T18:36:59.342" v="1327" actId="1076"/>
        <pc:sldMkLst>
          <pc:docMk/>
          <pc:sldMk cId="326129621" sldId="2237"/>
        </pc:sldMkLst>
        <pc:spChg chg="del mod topLvl">
          <ac:chgData name="Dave Crawford (PAX)" userId="7b47ac10-cde0-4b78-b321-ee1661bf6fbb" providerId="ADAL" clId="{75230948-5BD3-4C3C-8C9E-4A44D8F3DFA7}" dt="2018-05-14T17:41:08.788" v="802" actId="478"/>
          <ac:spMkLst>
            <pc:docMk/>
            <pc:sldMk cId="326129621" sldId="2237"/>
            <ac:spMk id="2" creationId="{8EE9163E-F847-41EB-BD2A-156564487627}"/>
          </ac:spMkLst>
        </pc:spChg>
        <pc:spChg chg="add mod topLvl">
          <ac:chgData name="Dave Crawford (PAX)" userId="7b47ac10-cde0-4b78-b321-ee1661bf6fbb" providerId="ADAL" clId="{75230948-5BD3-4C3C-8C9E-4A44D8F3DFA7}" dt="2018-05-14T17:50:40.572" v="857" actId="164"/>
          <ac:spMkLst>
            <pc:docMk/>
            <pc:sldMk cId="326129621" sldId="2237"/>
            <ac:spMk id="4" creationId="{486029F3-9E42-4ED9-8FC0-F38DAC0A687C}"/>
          </ac:spMkLst>
        </pc:spChg>
        <pc:spChg chg="del mod topLvl">
          <ac:chgData name="Dave Crawford (PAX)" userId="7b47ac10-cde0-4b78-b321-ee1661bf6fbb" providerId="ADAL" clId="{75230948-5BD3-4C3C-8C9E-4A44D8F3DFA7}" dt="2018-05-14T17:41:08.788" v="802" actId="478"/>
          <ac:spMkLst>
            <pc:docMk/>
            <pc:sldMk cId="326129621" sldId="2237"/>
            <ac:spMk id="5" creationId="{84209247-C169-4AA0-BA05-A8D1094C5235}"/>
          </ac:spMkLst>
        </pc:spChg>
        <pc:spChg chg="add mod topLvl">
          <ac:chgData name="Dave Crawford (PAX)" userId="7b47ac10-cde0-4b78-b321-ee1661bf6fbb" providerId="ADAL" clId="{75230948-5BD3-4C3C-8C9E-4A44D8F3DFA7}" dt="2018-05-14T17:50:40.572" v="857" actId="164"/>
          <ac:spMkLst>
            <pc:docMk/>
            <pc:sldMk cId="326129621" sldId="2237"/>
            <ac:spMk id="6" creationId="{2F4BDAD0-0EED-4A96-BBA6-5A7D3163EAD8}"/>
          </ac:spMkLst>
        </pc:spChg>
        <pc:spChg chg="add del mod ord">
          <ac:chgData name="Dave Crawford (PAX)" userId="7b47ac10-cde0-4b78-b321-ee1661bf6fbb" providerId="ADAL" clId="{75230948-5BD3-4C3C-8C9E-4A44D8F3DFA7}" dt="2018-05-14T17:48:01.120" v="826" actId="478"/>
          <ac:spMkLst>
            <pc:docMk/>
            <pc:sldMk cId="326129621" sldId="2237"/>
            <ac:spMk id="14" creationId="{9FBF68F8-9620-4913-9869-213C3B5E47F0}"/>
          </ac:spMkLst>
        </pc:spChg>
        <pc:spChg chg="del mod">
          <ac:chgData name="Dave Crawford (PAX)" userId="7b47ac10-cde0-4b78-b321-ee1661bf6fbb" providerId="ADAL" clId="{75230948-5BD3-4C3C-8C9E-4A44D8F3DFA7}" dt="2018-05-14T17:52:35.187" v="902" actId="478"/>
          <ac:spMkLst>
            <pc:docMk/>
            <pc:sldMk cId="326129621" sldId="2237"/>
            <ac:spMk id="16" creationId="{67AC50B2-C007-471A-95A3-45504372F0FE}"/>
          </ac:spMkLst>
        </pc:spChg>
        <pc:spChg chg="del mod topLvl">
          <ac:chgData name="Dave Crawford (PAX)" userId="7b47ac10-cde0-4b78-b321-ee1661bf6fbb" providerId="ADAL" clId="{75230948-5BD3-4C3C-8C9E-4A44D8F3DFA7}" dt="2018-05-14T17:41:08.788" v="802" actId="478"/>
          <ac:spMkLst>
            <pc:docMk/>
            <pc:sldMk cId="326129621" sldId="2237"/>
            <ac:spMk id="18" creationId="{BA2F9222-5DF0-4F4E-8EFC-4DD6A96BA20A}"/>
          </ac:spMkLst>
        </pc:spChg>
        <pc:spChg chg="add del mod">
          <ac:chgData name="Dave Crawford (PAX)" userId="7b47ac10-cde0-4b78-b321-ee1661bf6fbb" providerId="ADAL" clId="{75230948-5BD3-4C3C-8C9E-4A44D8F3DFA7}" dt="2018-05-14T17:37:29.373" v="545" actId="478"/>
          <ac:spMkLst>
            <pc:docMk/>
            <pc:sldMk cId="326129621" sldId="2237"/>
            <ac:spMk id="21" creationId="{72CC61FC-8837-4B8F-ADB1-6389C3B3503B}"/>
          </ac:spMkLst>
        </pc:spChg>
        <pc:spChg chg="add mod topLvl">
          <ac:chgData name="Dave Crawford (PAX)" userId="7b47ac10-cde0-4b78-b321-ee1661bf6fbb" providerId="ADAL" clId="{75230948-5BD3-4C3C-8C9E-4A44D8F3DFA7}" dt="2018-05-14T17:50:40.572" v="857" actId="164"/>
          <ac:spMkLst>
            <pc:docMk/>
            <pc:sldMk cId="326129621" sldId="2237"/>
            <ac:spMk id="22" creationId="{26E990A5-8380-432A-86C6-BFA0939073C1}"/>
          </ac:spMkLst>
        </pc:spChg>
        <pc:spChg chg="add mod topLvl">
          <ac:chgData name="Dave Crawford (PAX)" userId="7b47ac10-cde0-4b78-b321-ee1661bf6fbb" providerId="ADAL" clId="{75230948-5BD3-4C3C-8C9E-4A44D8F3DFA7}" dt="2018-05-14T17:50:41.858" v="858" actId="164"/>
          <ac:spMkLst>
            <pc:docMk/>
            <pc:sldMk cId="326129621" sldId="2237"/>
            <ac:spMk id="23" creationId="{3F17EAA0-1D28-491E-B449-63F4B166E95A}"/>
          </ac:spMkLst>
        </pc:spChg>
        <pc:spChg chg="add mod topLvl">
          <ac:chgData name="Dave Crawford (PAX)" userId="7b47ac10-cde0-4b78-b321-ee1661bf6fbb" providerId="ADAL" clId="{75230948-5BD3-4C3C-8C9E-4A44D8F3DFA7}" dt="2018-05-14T17:50:41.858" v="858" actId="164"/>
          <ac:spMkLst>
            <pc:docMk/>
            <pc:sldMk cId="326129621" sldId="2237"/>
            <ac:spMk id="24" creationId="{EE239B5B-0A52-4980-AABA-2C53AA509F4C}"/>
          </ac:spMkLst>
        </pc:spChg>
        <pc:spChg chg="add mod topLvl">
          <ac:chgData name="Dave Crawford (PAX)" userId="7b47ac10-cde0-4b78-b321-ee1661bf6fbb" providerId="ADAL" clId="{75230948-5BD3-4C3C-8C9E-4A44D8F3DFA7}" dt="2018-05-14T17:50:41.858" v="858" actId="164"/>
          <ac:spMkLst>
            <pc:docMk/>
            <pc:sldMk cId="326129621" sldId="2237"/>
            <ac:spMk id="25" creationId="{6294D1B3-A035-4C79-AACD-AE38179FAA6C}"/>
          </ac:spMkLst>
        </pc:spChg>
        <pc:spChg chg="add mod topLvl">
          <ac:chgData name="Dave Crawford (PAX)" userId="7b47ac10-cde0-4b78-b321-ee1661bf6fbb" providerId="ADAL" clId="{75230948-5BD3-4C3C-8C9E-4A44D8F3DFA7}" dt="2018-05-14T17:50:47.951" v="860" actId="164"/>
          <ac:spMkLst>
            <pc:docMk/>
            <pc:sldMk cId="326129621" sldId="2237"/>
            <ac:spMk id="26" creationId="{6A36CE8E-FF29-4132-91AF-D9EACC37158A}"/>
          </ac:spMkLst>
        </pc:spChg>
        <pc:spChg chg="add mod topLvl">
          <ac:chgData name="Dave Crawford (PAX)" userId="7b47ac10-cde0-4b78-b321-ee1661bf6fbb" providerId="ADAL" clId="{75230948-5BD3-4C3C-8C9E-4A44D8F3DFA7}" dt="2018-05-14T17:50:47.951" v="860" actId="164"/>
          <ac:spMkLst>
            <pc:docMk/>
            <pc:sldMk cId="326129621" sldId="2237"/>
            <ac:spMk id="27" creationId="{AE00BD2D-63D9-4594-9EE2-F0A8B4069FFE}"/>
          </ac:spMkLst>
        </pc:spChg>
        <pc:spChg chg="add mod topLvl">
          <ac:chgData name="Dave Crawford (PAX)" userId="7b47ac10-cde0-4b78-b321-ee1661bf6fbb" providerId="ADAL" clId="{75230948-5BD3-4C3C-8C9E-4A44D8F3DFA7}" dt="2018-05-14T17:50:47.951" v="860" actId="164"/>
          <ac:spMkLst>
            <pc:docMk/>
            <pc:sldMk cId="326129621" sldId="2237"/>
            <ac:spMk id="28" creationId="{07C5CD41-AE90-4456-9851-B5EDEFD6D904}"/>
          </ac:spMkLst>
        </pc:spChg>
        <pc:spChg chg="add mod topLvl">
          <ac:chgData name="Dave Crawford (PAX)" userId="7b47ac10-cde0-4b78-b321-ee1661bf6fbb" providerId="ADAL" clId="{75230948-5BD3-4C3C-8C9E-4A44D8F3DFA7}" dt="2018-05-14T17:50:40.572" v="857" actId="164"/>
          <ac:spMkLst>
            <pc:docMk/>
            <pc:sldMk cId="326129621" sldId="2237"/>
            <ac:spMk id="29" creationId="{2E7DF9B5-2257-4F3E-97E6-4DD6FF80E5F1}"/>
          </ac:spMkLst>
        </pc:spChg>
        <pc:spChg chg="add mod topLvl">
          <ac:chgData name="Dave Crawford (PAX)" userId="7b47ac10-cde0-4b78-b321-ee1661bf6fbb" providerId="ADAL" clId="{75230948-5BD3-4C3C-8C9E-4A44D8F3DFA7}" dt="2018-05-14T17:50:40.572" v="857" actId="164"/>
          <ac:spMkLst>
            <pc:docMk/>
            <pc:sldMk cId="326129621" sldId="2237"/>
            <ac:spMk id="30" creationId="{1C653661-B781-45E8-A1D8-B196B0F2E860}"/>
          </ac:spMkLst>
        </pc:spChg>
        <pc:spChg chg="add mod topLvl">
          <ac:chgData name="Dave Crawford (PAX)" userId="7b47ac10-cde0-4b78-b321-ee1661bf6fbb" providerId="ADAL" clId="{75230948-5BD3-4C3C-8C9E-4A44D8F3DFA7}" dt="2018-05-14T17:50:41.858" v="858" actId="164"/>
          <ac:spMkLst>
            <pc:docMk/>
            <pc:sldMk cId="326129621" sldId="2237"/>
            <ac:spMk id="33" creationId="{B62F6EA7-34AA-4FAC-BB33-03F5141019FC}"/>
          </ac:spMkLst>
        </pc:spChg>
        <pc:spChg chg="add mod topLvl">
          <ac:chgData name="Dave Crawford (PAX)" userId="7b47ac10-cde0-4b78-b321-ee1661bf6fbb" providerId="ADAL" clId="{75230948-5BD3-4C3C-8C9E-4A44D8F3DFA7}" dt="2018-05-14T17:50:41.858" v="858" actId="164"/>
          <ac:spMkLst>
            <pc:docMk/>
            <pc:sldMk cId="326129621" sldId="2237"/>
            <ac:spMk id="34" creationId="{8F079254-1CEC-419C-9E57-55B5D12A64C2}"/>
          </ac:spMkLst>
        </pc:spChg>
        <pc:spChg chg="add mod topLvl">
          <ac:chgData name="Dave Crawford (PAX)" userId="7b47ac10-cde0-4b78-b321-ee1661bf6fbb" providerId="ADAL" clId="{75230948-5BD3-4C3C-8C9E-4A44D8F3DFA7}" dt="2018-05-14T17:50:47.951" v="860" actId="164"/>
          <ac:spMkLst>
            <pc:docMk/>
            <pc:sldMk cId="326129621" sldId="2237"/>
            <ac:spMk id="36" creationId="{53A63232-46A1-48B9-A267-F6406C186784}"/>
          </ac:spMkLst>
        </pc:spChg>
        <pc:spChg chg="add mod topLvl">
          <ac:chgData name="Dave Crawford (PAX)" userId="7b47ac10-cde0-4b78-b321-ee1661bf6fbb" providerId="ADAL" clId="{75230948-5BD3-4C3C-8C9E-4A44D8F3DFA7}" dt="2018-05-14T17:50:47.951" v="860" actId="164"/>
          <ac:spMkLst>
            <pc:docMk/>
            <pc:sldMk cId="326129621" sldId="2237"/>
            <ac:spMk id="37" creationId="{F6AEC80C-79FC-478B-BF58-3732F944334D}"/>
          </ac:spMkLst>
        </pc:spChg>
        <pc:spChg chg="add mod ord topLvl">
          <ac:chgData name="Dave Crawford (PAX)" userId="7b47ac10-cde0-4b78-b321-ee1661bf6fbb" providerId="ADAL" clId="{75230948-5BD3-4C3C-8C9E-4A44D8F3DFA7}" dt="2018-05-14T17:50:40.572" v="857" actId="164"/>
          <ac:spMkLst>
            <pc:docMk/>
            <pc:sldMk cId="326129621" sldId="2237"/>
            <ac:spMk id="39" creationId="{AB3605AC-3303-41DB-995D-DDB8295E7445}"/>
          </ac:spMkLst>
        </pc:spChg>
        <pc:spChg chg="add mod">
          <ac:chgData name="Dave Crawford (PAX)" userId="7b47ac10-cde0-4b78-b321-ee1661bf6fbb" providerId="ADAL" clId="{75230948-5BD3-4C3C-8C9E-4A44D8F3DFA7}" dt="2018-05-14T17:49:17.307" v="841" actId="571"/>
          <ac:spMkLst>
            <pc:docMk/>
            <pc:sldMk cId="326129621" sldId="2237"/>
            <ac:spMk id="40" creationId="{BB502AEF-BC9C-45AF-9762-F406AFA4F72D}"/>
          </ac:spMkLst>
        </pc:spChg>
        <pc:spChg chg="add mod ord topLvl">
          <ac:chgData name="Dave Crawford (PAX)" userId="7b47ac10-cde0-4b78-b321-ee1661bf6fbb" providerId="ADAL" clId="{75230948-5BD3-4C3C-8C9E-4A44D8F3DFA7}" dt="2018-05-14T17:50:41.858" v="858" actId="164"/>
          <ac:spMkLst>
            <pc:docMk/>
            <pc:sldMk cId="326129621" sldId="2237"/>
            <ac:spMk id="41" creationId="{09346375-3605-426A-9C69-05781A170222}"/>
          </ac:spMkLst>
        </pc:spChg>
        <pc:spChg chg="add mod ord topLvl">
          <ac:chgData name="Dave Crawford (PAX)" userId="7b47ac10-cde0-4b78-b321-ee1661bf6fbb" providerId="ADAL" clId="{75230948-5BD3-4C3C-8C9E-4A44D8F3DFA7}" dt="2018-05-14T17:50:47.951" v="860" actId="164"/>
          <ac:spMkLst>
            <pc:docMk/>
            <pc:sldMk cId="326129621" sldId="2237"/>
            <ac:spMk id="42" creationId="{3EFA1A75-C0B4-40F2-9466-582E1D763967}"/>
          </ac:spMkLst>
        </pc:spChg>
        <pc:spChg chg="add mod">
          <ac:chgData name="Dave Crawford (PAX)" userId="7b47ac10-cde0-4b78-b321-ee1661bf6fbb" providerId="ADAL" clId="{75230948-5BD3-4C3C-8C9E-4A44D8F3DFA7}" dt="2018-05-14T18:36:59.342" v="1327" actId="1076"/>
          <ac:spMkLst>
            <pc:docMk/>
            <pc:sldMk cId="326129621" sldId="2237"/>
            <ac:spMk id="54" creationId="{7390219F-43AB-48B4-A4BA-B96AE7E6B2E4}"/>
          </ac:spMkLst>
        </pc:spChg>
        <pc:spChg chg="add del mod">
          <ac:chgData name="Dave Crawford (PAX)" userId="7b47ac10-cde0-4b78-b321-ee1661bf6fbb" providerId="ADAL" clId="{75230948-5BD3-4C3C-8C9E-4A44D8F3DFA7}" dt="2018-05-14T17:52:25.883" v="874" actId="478"/>
          <ac:spMkLst>
            <pc:docMk/>
            <pc:sldMk cId="326129621" sldId="2237"/>
            <ac:spMk id="55" creationId="{E76FE5AE-3F25-49EC-9C39-07389E6B8980}"/>
          </ac:spMkLst>
        </pc:spChg>
        <pc:grpChg chg="del mod topLvl">
          <ac:chgData name="Dave Crawford (PAX)" userId="7b47ac10-cde0-4b78-b321-ee1661bf6fbb" providerId="ADAL" clId="{75230948-5BD3-4C3C-8C9E-4A44D8F3DFA7}" dt="2018-05-14T17:36:40.036" v="531" actId="478"/>
          <ac:grpSpMkLst>
            <pc:docMk/>
            <pc:sldMk cId="326129621" sldId="2237"/>
            <ac:grpSpMk id="9" creationId="{A3BEF5C3-9A12-4A01-8636-BFA4330CA2AB}"/>
          </ac:grpSpMkLst>
        </pc:grpChg>
        <pc:grpChg chg="del mod topLvl">
          <ac:chgData name="Dave Crawford (PAX)" userId="7b47ac10-cde0-4b78-b321-ee1661bf6fbb" providerId="ADAL" clId="{75230948-5BD3-4C3C-8C9E-4A44D8F3DFA7}" dt="2018-05-14T17:36:40.036" v="531" actId="478"/>
          <ac:grpSpMkLst>
            <pc:docMk/>
            <pc:sldMk cId="326129621" sldId="2237"/>
            <ac:grpSpMk id="10" creationId="{4CDCB75D-D080-458D-91FD-C4C3906BBD46}"/>
          </ac:grpSpMkLst>
        </pc:grpChg>
        <pc:grpChg chg="del">
          <ac:chgData name="Dave Crawford (PAX)" userId="7b47ac10-cde0-4b78-b321-ee1661bf6fbb" providerId="ADAL" clId="{75230948-5BD3-4C3C-8C9E-4A44D8F3DFA7}" dt="2018-05-14T17:36:28.683" v="530" actId="165"/>
          <ac:grpSpMkLst>
            <pc:docMk/>
            <pc:sldMk cId="326129621" sldId="2237"/>
            <ac:grpSpMk id="13" creationId="{B67F409C-E41D-4E8C-AAF5-CD453CE29A33}"/>
          </ac:grpSpMkLst>
        </pc:grpChg>
        <pc:grpChg chg="del">
          <ac:chgData name="Dave Crawford (PAX)" userId="7b47ac10-cde0-4b78-b321-ee1661bf6fbb" providerId="ADAL" clId="{75230948-5BD3-4C3C-8C9E-4A44D8F3DFA7}" dt="2018-05-14T17:36:28.683" v="530" actId="165"/>
          <ac:grpSpMkLst>
            <pc:docMk/>
            <pc:sldMk cId="326129621" sldId="2237"/>
            <ac:grpSpMk id="15" creationId="{534CD243-1236-4F85-B04A-5DE0AE88A5EC}"/>
          </ac:grpSpMkLst>
        </pc:grpChg>
        <pc:grpChg chg="del">
          <ac:chgData name="Dave Crawford (PAX)" userId="7b47ac10-cde0-4b78-b321-ee1661bf6fbb" providerId="ADAL" clId="{75230948-5BD3-4C3C-8C9E-4A44D8F3DFA7}" dt="2018-05-14T17:36:28.683" v="530" actId="165"/>
          <ac:grpSpMkLst>
            <pc:docMk/>
            <pc:sldMk cId="326129621" sldId="2237"/>
            <ac:grpSpMk id="17" creationId="{BF9A241C-B152-4662-829A-135563890B2F}"/>
          </ac:grpSpMkLst>
        </pc:grpChg>
        <pc:grpChg chg="add del mod">
          <ac:chgData name="Dave Crawford (PAX)" userId="7b47ac10-cde0-4b78-b321-ee1661bf6fbb" providerId="ADAL" clId="{75230948-5BD3-4C3C-8C9E-4A44D8F3DFA7}" dt="2018-05-14T17:50:02.478" v="854" actId="165"/>
          <ac:grpSpMkLst>
            <pc:docMk/>
            <pc:sldMk cId="326129621" sldId="2237"/>
            <ac:grpSpMk id="43" creationId="{F095D533-C1AD-49CD-9F6B-51E3C29AEB61}"/>
          </ac:grpSpMkLst>
        </pc:grpChg>
        <pc:grpChg chg="add del mod">
          <ac:chgData name="Dave Crawford (PAX)" userId="7b47ac10-cde0-4b78-b321-ee1661bf6fbb" providerId="ADAL" clId="{75230948-5BD3-4C3C-8C9E-4A44D8F3DFA7}" dt="2018-05-14T17:50:02.478" v="854" actId="165"/>
          <ac:grpSpMkLst>
            <pc:docMk/>
            <pc:sldMk cId="326129621" sldId="2237"/>
            <ac:grpSpMk id="44" creationId="{5270EDF9-3022-4BCE-A7CB-441ECBAB1433}"/>
          </ac:grpSpMkLst>
        </pc:grpChg>
        <pc:grpChg chg="add del mod">
          <ac:chgData name="Dave Crawford (PAX)" userId="7b47ac10-cde0-4b78-b321-ee1661bf6fbb" providerId="ADAL" clId="{75230948-5BD3-4C3C-8C9E-4A44D8F3DFA7}" dt="2018-05-14T17:50:02.478" v="854" actId="165"/>
          <ac:grpSpMkLst>
            <pc:docMk/>
            <pc:sldMk cId="326129621" sldId="2237"/>
            <ac:grpSpMk id="45" creationId="{96141B30-85A1-43A5-A673-98683D8D0E84}"/>
          </ac:grpSpMkLst>
        </pc:grpChg>
        <pc:grpChg chg="add mod">
          <ac:chgData name="Dave Crawford (PAX)" userId="7b47ac10-cde0-4b78-b321-ee1661bf6fbb" providerId="ADAL" clId="{75230948-5BD3-4C3C-8C9E-4A44D8F3DFA7}" dt="2018-05-14T17:50:40.572" v="857" actId="164"/>
          <ac:grpSpMkLst>
            <pc:docMk/>
            <pc:sldMk cId="326129621" sldId="2237"/>
            <ac:grpSpMk id="49" creationId="{20F6E309-903B-41F3-85E6-7A3AABACFA3B}"/>
          </ac:grpSpMkLst>
        </pc:grpChg>
        <pc:grpChg chg="add mod">
          <ac:chgData name="Dave Crawford (PAX)" userId="7b47ac10-cde0-4b78-b321-ee1661bf6fbb" providerId="ADAL" clId="{75230948-5BD3-4C3C-8C9E-4A44D8F3DFA7}" dt="2018-05-14T17:50:43.896" v="859" actId="1076"/>
          <ac:grpSpMkLst>
            <pc:docMk/>
            <pc:sldMk cId="326129621" sldId="2237"/>
            <ac:grpSpMk id="50" creationId="{A587B24C-A3A5-456E-907A-A61EA12CAC9F}"/>
          </ac:grpSpMkLst>
        </pc:grpChg>
        <pc:grpChg chg="add mod">
          <ac:chgData name="Dave Crawford (PAX)" userId="7b47ac10-cde0-4b78-b321-ee1661bf6fbb" providerId="ADAL" clId="{75230948-5BD3-4C3C-8C9E-4A44D8F3DFA7}" dt="2018-05-14T17:50:50.393" v="861" actId="1076"/>
          <ac:grpSpMkLst>
            <pc:docMk/>
            <pc:sldMk cId="326129621" sldId="2237"/>
            <ac:grpSpMk id="51" creationId="{03221711-5FCA-49DF-A9E9-1ACAAF7A0BAB}"/>
          </ac:grpSpMkLst>
        </pc:grpChg>
        <pc:cxnChg chg="del mod topLvl">
          <ac:chgData name="Dave Crawford (PAX)" userId="7b47ac10-cde0-4b78-b321-ee1661bf6fbb" providerId="ADAL" clId="{75230948-5BD3-4C3C-8C9E-4A44D8F3DFA7}" dt="2018-05-14T17:36:40.036" v="531" actId="478"/>
          <ac:cxnSpMkLst>
            <pc:docMk/>
            <pc:sldMk cId="326129621" sldId="2237"/>
            <ac:cxnSpMk id="19" creationId="{F1B49F90-3E45-489C-9E38-4FFE3EF0050D}"/>
          </ac:cxnSpMkLst>
        </pc:cxnChg>
        <pc:cxnChg chg="del mod topLvl">
          <ac:chgData name="Dave Crawford (PAX)" userId="7b47ac10-cde0-4b78-b321-ee1661bf6fbb" providerId="ADAL" clId="{75230948-5BD3-4C3C-8C9E-4A44D8F3DFA7}" dt="2018-05-14T17:36:40.036" v="531" actId="478"/>
          <ac:cxnSpMkLst>
            <pc:docMk/>
            <pc:sldMk cId="326129621" sldId="2237"/>
            <ac:cxnSpMk id="20" creationId="{C8604114-B253-4031-AA13-587DA02B5B75}"/>
          </ac:cxnSpMkLst>
        </pc:cxnChg>
        <pc:cxnChg chg="add mod topLvl">
          <ac:chgData name="Dave Crawford (PAX)" userId="7b47ac10-cde0-4b78-b321-ee1661bf6fbb" providerId="ADAL" clId="{75230948-5BD3-4C3C-8C9E-4A44D8F3DFA7}" dt="2018-05-14T17:51:07.137" v="863" actId="14100"/>
          <ac:cxnSpMkLst>
            <pc:docMk/>
            <pc:sldMk cId="326129621" sldId="2237"/>
            <ac:cxnSpMk id="32" creationId="{7E350903-B667-46DC-A03F-24157B6D522E}"/>
          </ac:cxnSpMkLst>
        </pc:cxnChg>
        <pc:cxnChg chg="add mod topLvl">
          <ac:chgData name="Dave Crawford (PAX)" userId="7b47ac10-cde0-4b78-b321-ee1661bf6fbb" providerId="ADAL" clId="{75230948-5BD3-4C3C-8C9E-4A44D8F3DFA7}" dt="2018-05-14T17:50:41.858" v="858" actId="164"/>
          <ac:cxnSpMkLst>
            <pc:docMk/>
            <pc:sldMk cId="326129621" sldId="2237"/>
            <ac:cxnSpMk id="35" creationId="{D27E9583-D3F0-41C2-B460-3024B1BE4273}"/>
          </ac:cxnSpMkLst>
        </pc:cxnChg>
        <pc:cxnChg chg="add mod topLvl">
          <ac:chgData name="Dave Crawford (PAX)" userId="7b47ac10-cde0-4b78-b321-ee1661bf6fbb" providerId="ADAL" clId="{75230948-5BD3-4C3C-8C9E-4A44D8F3DFA7}" dt="2018-05-14T17:50:55.832" v="862" actId="14100"/>
          <ac:cxnSpMkLst>
            <pc:docMk/>
            <pc:sldMk cId="326129621" sldId="2237"/>
            <ac:cxnSpMk id="38" creationId="{72777F93-1940-43BE-A2D8-E0F96CF5AB1C}"/>
          </ac:cxnSpMkLst>
        </pc:cxnChg>
      </pc:sldChg>
      <pc:sldChg chg="modSp">
        <pc:chgData name="Dave Crawford (PAX)" userId="7b47ac10-cde0-4b78-b321-ee1661bf6fbb" providerId="ADAL" clId="{75230948-5BD3-4C3C-8C9E-4A44D8F3DFA7}" dt="2018-05-14T18:40:52.433" v="1494" actId="1076"/>
        <pc:sldMkLst>
          <pc:docMk/>
          <pc:sldMk cId="3050281618" sldId="2238"/>
        </pc:sldMkLst>
        <pc:spChg chg="mod">
          <ac:chgData name="Dave Crawford (PAX)" userId="7b47ac10-cde0-4b78-b321-ee1661bf6fbb" providerId="ADAL" clId="{75230948-5BD3-4C3C-8C9E-4A44D8F3DFA7}" dt="2018-05-14T18:40:21.629" v="1479" actId="207"/>
          <ac:spMkLst>
            <pc:docMk/>
            <pc:sldMk cId="3050281618" sldId="2238"/>
            <ac:spMk id="3" creationId="{00000000-0000-0000-0000-000000000000}"/>
          </ac:spMkLst>
        </pc:spChg>
        <pc:spChg chg="mod">
          <ac:chgData name="Dave Crawford (PAX)" userId="7b47ac10-cde0-4b78-b321-ee1661bf6fbb" providerId="ADAL" clId="{75230948-5BD3-4C3C-8C9E-4A44D8F3DFA7}" dt="2018-05-14T18:40:52.433" v="1494" actId="1076"/>
          <ac:spMkLst>
            <pc:docMk/>
            <pc:sldMk cId="3050281618" sldId="2238"/>
            <ac:spMk id="4" creationId="{DEB0660B-1CDC-49AB-ACF7-60B33EFADD47}"/>
          </ac:spMkLst>
        </pc:spChg>
        <pc:spChg chg="mod">
          <ac:chgData name="Dave Crawford (PAX)" userId="7b47ac10-cde0-4b78-b321-ee1661bf6fbb" providerId="ADAL" clId="{75230948-5BD3-4C3C-8C9E-4A44D8F3DFA7}" dt="2018-05-14T18:40:47.072" v="1493" actId="404"/>
          <ac:spMkLst>
            <pc:docMk/>
            <pc:sldMk cId="3050281618" sldId="2238"/>
            <ac:spMk id="7" creationId="{890E2674-A0CA-4931-A883-54721524E096}"/>
          </ac:spMkLst>
        </pc:spChg>
      </pc:sldChg>
      <pc:sldChg chg="addSp delSp modSp add">
        <pc:chgData name="Dave Crawford (PAX)" userId="7b47ac10-cde0-4b78-b321-ee1661bf6fbb" providerId="ADAL" clId="{75230948-5BD3-4C3C-8C9E-4A44D8F3DFA7}" dt="2018-05-14T17:28:43.676" v="469" actId="207"/>
        <pc:sldMkLst>
          <pc:docMk/>
          <pc:sldMk cId="3230468335" sldId="2248"/>
        </pc:sldMkLst>
        <pc:spChg chg="add del mod">
          <ac:chgData name="Dave Crawford (PAX)" userId="7b47ac10-cde0-4b78-b321-ee1661bf6fbb" providerId="ADAL" clId="{75230948-5BD3-4C3C-8C9E-4A44D8F3DFA7}" dt="2018-05-14T17:28:17.330" v="463" actId="207"/>
          <ac:spMkLst>
            <pc:docMk/>
            <pc:sldMk cId="3230468335" sldId="2248"/>
            <ac:spMk id="3" creationId="{611131CE-218D-4F55-87DE-C1C27B8605D4}"/>
          </ac:spMkLst>
        </pc:spChg>
        <pc:spChg chg="add del mod">
          <ac:chgData name="Dave Crawford (PAX)" userId="7b47ac10-cde0-4b78-b321-ee1661bf6fbb" providerId="ADAL" clId="{75230948-5BD3-4C3C-8C9E-4A44D8F3DFA7}" dt="2018-05-14T17:28:17.330" v="463" actId="207"/>
          <ac:spMkLst>
            <pc:docMk/>
            <pc:sldMk cId="3230468335" sldId="2248"/>
            <ac:spMk id="4" creationId="{158A50E4-6221-42AC-9B45-394F21759453}"/>
          </ac:spMkLst>
        </pc:spChg>
        <pc:spChg chg="add del mod">
          <ac:chgData name="Dave Crawford (PAX)" userId="7b47ac10-cde0-4b78-b321-ee1661bf6fbb" providerId="ADAL" clId="{75230948-5BD3-4C3C-8C9E-4A44D8F3DFA7}" dt="2018-05-14T17:28:17.330" v="463" actId="207"/>
          <ac:spMkLst>
            <pc:docMk/>
            <pc:sldMk cId="3230468335" sldId="2248"/>
            <ac:spMk id="5" creationId="{4E450D29-D252-4886-B8C2-D02E88C8F6B4}"/>
          </ac:spMkLst>
        </pc:spChg>
        <pc:spChg chg="add del mod">
          <ac:chgData name="Dave Crawford (PAX)" userId="7b47ac10-cde0-4b78-b321-ee1661bf6fbb" providerId="ADAL" clId="{75230948-5BD3-4C3C-8C9E-4A44D8F3DFA7}" dt="2018-05-14T17:28:17.330" v="463" actId="207"/>
          <ac:spMkLst>
            <pc:docMk/>
            <pc:sldMk cId="3230468335" sldId="2248"/>
            <ac:spMk id="6" creationId="{4FA463A5-9C3D-4C40-8544-731B07E97772}"/>
          </ac:spMkLst>
        </pc:spChg>
        <pc:spChg chg="add del mod">
          <ac:chgData name="Dave Crawford (PAX)" userId="7b47ac10-cde0-4b78-b321-ee1661bf6fbb" providerId="ADAL" clId="{75230948-5BD3-4C3C-8C9E-4A44D8F3DFA7}" dt="2018-05-14T17:28:17.330" v="463" actId="207"/>
          <ac:spMkLst>
            <pc:docMk/>
            <pc:sldMk cId="3230468335" sldId="2248"/>
            <ac:spMk id="7" creationId="{0F764C40-876A-458B-B998-E15586584B8E}"/>
          </ac:spMkLst>
        </pc:spChg>
        <pc:spChg chg="mod">
          <ac:chgData name="Dave Crawford (PAX)" userId="7b47ac10-cde0-4b78-b321-ee1661bf6fbb" providerId="ADAL" clId="{75230948-5BD3-4C3C-8C9E-4A44D8F3DFA7}" dt="2018-05-14T17:28:17.384" v="464" actId="27636"/>
          <ac:spMkLst>
            <pc:docMk/>
            <pc:sldMk cId="3230468335" sldId="2248"/>
            <ac:spMk id="10" creationId="{BAF59F72-04D2-4077-9D4C-BBD7F7F69B00}"/>
          </ac:spMkLst>
        </pc:spChg>
        <pc:spChg chg="mod">
          <ac:chgData name="Dave Crawford (PAX)" userId="7b47ac10-cde0-4b78-b321-ee1661bf6fbb" providerId="ADAL" clId="{75230948-5BD3-4C3C-8C9E-4A44D8F3DFA7}" dt="2018-05-14T17:28:43.676" v="469" actId="207"/>
          <ac:spMkLst>
            <pc:docMk/>
            <pc:sldMk cId="3230468335" sldId="2248"/>
            <ac:spMk id="11" creationId="{3FEB0C18-50F7-4644-BDEF-4F0362BAE94E}"/>
          </ac:spMkLst>
        </pc:spChg>
        <pc:spChg chg="mod">
          <ac:chgData name="Dave Crawford (PAX)" userId="7b47ac10-cde0-4b78-b321-ee1661bf6fbb" providerId="ADAL" clId="{75230948-5BD3-4C3C-8C9E-4A44D8F3DFA7}" dt="2018-05-14T17:28:43.676" v="469" actId="207"/>
          <ac:spMkLst>
            <pc:docMk/>
            <pc:sldMk cId="3230468335" sldId="2248"/>
            <ac:spMk id="12" creationId="{66522E18-F3C1-4388-AFD8-D83ECFCAC430}"/>
          </ac:spMkLst>
        </pc:spChg>
        <pc:spChg chg="mod">
          <ac:chgData name="Dave Crawford (PAX)" userId="7b47ac10-cde0-4b78-b321-ee1661bf6fbb" providerId="ADAL" clId="{75230948-5BD3-4C3C-8C9E-4A44D8F3DFA7}" dt="2018-05-14T17:28:43.676" v="469" actId="207"/>
          <ac:spMkLst>
            <pc:docMk/>
            <pc:sldMk cId="3230468335" sldId="2248"/>
            <ac:spMk id="13" creationId="{52FFEDEF-958C-4145-9C27-6C95C4815DB7}"/>
          </ac:spMkLst>
        </pc:spChg>
      </pc:sldChg>
      <pc:sldChg chg="modSp add">
        <pc:chgData name="Dave Crawford (PAX)" userId="7b47ac10-cde0-4b78-b321-ee1661bf6fbb" providerId="ADAL" clId="{75230948-5BD3-4C3C-8C9E-4A44D8F3DFA7}" dt="2018-05-14T17:29:03.229" v="472" actId="108"/>
        <pc:sldMkLst>
          <pc:docMk/>
          <pc:sldMk cId="988623489" sldId="2249"/>
        </pc:sldMkLst>
        <pc:spChg chg="mod">
          <ac:chgData name="Dave Crawford (PAX)" userId="7b47ac10-cde0-4b78-b321-ee1661bf6fbb" providerId="ADAL" clId="{75230948-5BD3-4C3C-8C9E-4A44D8F3DFA7}" dt="2018-05-14T17:29:03.229" v="472" actId="108"/>
          <ac:spMkLst>
            <pc:docMk/>
            <pc:sldMk cId="988623489" sldId="2249"/>
            <ac:spMk id="10" creationId="{BAF59F72-04D2-4077-9D4C-BBD7F7F69B00}"/>
          </ac:spMkLst>
        </pc:spChg>
        <pc:spChg chg="mod">
          <ac:chgData name="Dave Crawford (PAX)" userId="7b47ac10-cde0-4b78-b321-ee1661bf6fbb" providerId="ADAL" clId="{75230948-5BD3-4C3C-8C9E-4A44D8F3DFA7}" dt="2018-05-14T17:29:00.531" v="471" actId="108"/>
          <ac:spMkLst>
            <pc:docMk/>
            <pc:sldMk cId="988623489" sldId="2249"/>
            <ac:spMk id="11" creationId="{3FEB0C18-50F7-4644-BDEF-4F0362BAE94E}"/>
          </ac:spMkLst>
        </pc:spChg>
      </pc:sldChg>
      <pc:sldChg chg="modSp add">
        <pc:chgData name="Dave Crawford (PAX)" userId="7b47ac10-cde0-4b78-b321-ee1661bf6fbb" providerId="ADAL" clId="{75230948-5BD3-4C3C-8C9E-4A44D8F3DFA7}" dt="2018-05-14T17:29:17.465" v="476" actId="108"/>
        <pc:sldMkLst>
          <pc:docMk/>
          <pc:sldMk cId="758926140" sldId="2250"/>
        </pc:sldMkLst>
        <pc:spChg chg="mod">
          <ac:chgData name="Dave Crawford (PAX)" userId="7b47ac10-cde0-4b78-b321-ee1661bf6fbb" providerId="ADAL" clId="{75230948-5BD3-4C3C-8C9E-4A44D8F3DFA7}" dt="2018-05-14T17:29:17.465" v="476" actId="108"/>
          <ac:spMkLst>
            <pc:docMk/>
            <pc:sldMk cId="758926140" sldId="2250"/>
            <ac:spMk id="11" creationId="{3FEB0C18-50F7-4644-BDEF-4F0362BAE94E}"/>
          </ac:spMkLst>
        </pc:spChg>
        <pc:spChg chg="mod">
          <ac:chgData name="Dave Crawford (PAX)" userId="7b47ac10-cde0-4b78-b321-ee1661bf6fbb" providerId="ADAL" clId="{75230948-5BD3-4C3C-8C9E-4A44D8F3DFA7}" dt="2018-05-14T17:29:14.609" v="475" actId="108"/>
          <ac:spMkLst>
            <pc:docMk/>
            <pc:sldMk cId="758926140" sldId="2250"/>
            <ac:spMk id="12" creationId="{66522E18-F3C1-4388-AFD8-D83ECFCAC430}"/>
          </ac:spMkLst>
        </pc:spChg>
      </pc:sldChg>
      <pc:sldChg chg="modSp add">
        <pc:chgData name="Dave Crawford (PAX)" userId="7b47ac10-cde0-4b78-b321-ee1661bf6fbb" providerId="ADAL" clId="{75230948-5BD3-4C3C-8C9E-4A44D8F3DFA7}" dt="2018-05-14T17:29:30.265" v="480" actId="108"/>
        <pc:sldMkLst>
          <pc:docMk/>
          <pc:sldMk cId="1410614007" sldId="2251"/>
        </pc:sldMkLst>
        <pc:spChg chg="mod">
          <ac:chgData name="Dave Crawford (PAX)" userId="7b47ac10-cde0-4b78-b321-ee1661bf6fbb" providerId="ADAL" clId="{75230948-5BD3-4C3C-8C9E-4A44D8F3DFA7}" dt="2018-05-14T17:29:30.265" v="480" actId="108"/>
          <ac:spMkLst>
            <pc:docMk/>
            <pc:sldMk cId="1410614007" sldId="2251"/>
            <ac:spMk id="12" creationId="{66522E18-F3C1-4388-AFD8-D83ECFCAC430}"/>
          </ac:spMkLst>
        </pc:spChg>
        <pc:spChg chg="mod">
          <ac:chgData name="Dave Crawford (PAX)" userId="7b47ac10-cde0-4b78-b321-ee1661bf6fbb" providerId="ADAL" clId="{75230948-5BD3-4C3C-8C9E-4A44D8F3DFA7}" dt="2018-05-14T17:29:27.412" v="479" actId="108"/>
          <ac:spMkLst>
            <pc:docMk/>
            <pc:sldMk cId="1410614007" sldId="2251"/>
            <ac:spMk id="13" creationId="{52FFEDEF-958C-4145-9C27-6C95C4815DB7}"/>
          </ac:spMkLst>
        </pc:spChg>
      </pc:sldChg>
      <pc:sldMasterChg chg="modSldLayout">
        <pc:chgData name="Dave Crawford (PAX)" userId="7b47ac10-cde0-4b78-b321-ee1661bf6fbb" providerId="ADAL" clId="{75230948-5BD3-4C3C-8C9E-4A44D8F3DFA7}" dt="2018-05-14T20:07:42.177" v="1511" actId="14100"/>
        <pc:sldMasterMkLst>
          <pc:docMk/>
          <pc:sldMasterMk cId="2735910807" sldId="2147483648"/>
        </pc:sldMasterMkLst>
        <pc:sldLayoutChg chg="addSp modSp">
          <pc:chgData name="Dave Crawford (PAX)" userId="7b47ac10-cde0-4b78-b321-ee1661bf6fbb" providerId="ADAL" clId="{75230948-5BD3-4C3C-8C9E-4A44D8F3DFA7}" dt="2018-05-14T20:07:42.177" v="1511" actId="14100"/>
          <pc:sldLayoutMkLst>
            <pc:docMk/>
            <pc:sldMasterMk cId="2735910807" sldId="2147483648"/>
            <pc:sldLayoutMk cId="2755817461" sldId="2147483667"/>
          </pc:sldLayoutMkLst>
          <pc:spChg chg="add mod ord">
            <ac:chgData name="Dave Crawford (PAX)" userId="7b47ac10-cde0-4b78-b321-ee1661bf6fbb" providerId="ADAL" clId="{75230948-5BD3-4C3C-8C9E-4A44D8F3DFA7}" dt="2018-05-14T20:07:42.177" v="1511" actId="14100"/>
            <ac:spMkLst>
              <pc:docMk/>
              <pc:sldMasterMk cId="2735910807" sldId="2147483648"/>
              <pc:sldLayoutMk cId="2755817461" sldId="2147483667"/>
              <ac:spMk id="4" creationId="{E03ACB9F-A170-4D80-9E4C-09A008716869}"/>
            </ac:spMkLst>
          </pc:spChg>
          <pc:picChg chg="add ord">
            <ac:chgData name="Dave Crawford (PAX)" userId="7b47ac10-cde0-4b78-b321-ee1661bf6fbb" providerId="ADAL" clId="{75230948-5BD3-4C3C-8C9E-4A44D8F3DFA7}" dt="2018-05-14T17:21:25.039" v="218" actId="167"/>
            <ac:picMkLst>
              <pc:docMk/>
              <pc:sldMasterMk cId="2735910807" sldId="2147483648"/>
              <pc:sldLayoutMk cId="2755817461" sldId="2147483667"/>
              <ac:picMk id="10" creationId="{6EFB2571-31F1-422C-BACA-3CB0CFE7A5E6}"/>
            </ac:picMkLst>
          </pc:picChg>
        </pc:sldLayoutChg>
        <pc:sldLayoutChg chg="addSp delSp modSp setBg">
          <pc:chgData name="Dave Crawford (PAX)" userId="7b47ac10-cde0-4b78-b321-ee1661bf6fbb" providerId="ADAL" clId="{75230948-5BD3-4C3C-8C9E-4A44D8F3DFA7}" dt="2018-05-14T17:33:42.690" v="519" actId="1076"/>
          <pc:sldLayoutMkLst>
            <pc:docMk/>
            <pc:sldMasterMk cId="2735910807" sldId="2147483648"/>
            <pc:sldLayoutMk cId="2372639517" sldId="2147483675"/>
          </pc:sldLayoutMkLst>
          <pc:spChg chg="mod">
            <ac:chgData name="Dave Crawford (PAX)" userId="7b47ac10-cde0-4b78-b321-ee1661bf6fbb" providerId="ADAL" clId="{75230948-5BD3-4C3C-8C9E-4A44D8F3DFA7}" dt="2018-05-14T17:33:42.690" v="519" actId="1076"/>
            <ac:spMkLst>
              <pc:docMk/>
              <pc:sldMasterMk cId="2735910807" sldId="2147483648"/>
              <pc:sldLayoutMk cId="2372639517" sldId="2147483675"/>
              <ac:spMk id="2" creationId="{00000000-0000-0000-0000-000000000000}"/>
            </ac:spMkLst>
          </pc:spChg>
          <pc:spChg chg="add mod ord">
            <ac:chgData name="Dave Crawford (PAX)" userId="7b47ac10-cde0-4b78-b321-ee1661bf6fbb" providerId="ADAL" clId="{75230948-5BD3-4C3C-8C9E-4A44D8F3DFA7}" dt="2018-05-14T17:22:40.055" v="233" actId="14100"/>
            <ac:spMkLst>
              <pc:docMk/>
              <pc:sldMasterMk cId="2735910807" sldId="2147483648"/>
              <pc:sldLayoutMk cId="2372639517" sldId="2147483675"/>
              <ac:spMk id="4" creationId="{54F12190-5E2D-4117-A0A1-77C403D943D0}"/>
            </ac:spMkLst>
          </pc:spChg>
          <pc:spChg chg="add del">
            <ac:chgData name="Dave Crawford (PAX)" userId="7b47ac10-cde0-4b78-b321-ee1661bf6fbb" providerId="ADAL" clId="{75230948-5BD3-4C3C-8C9E-4A44D8F3DFA7}" dt="2018-05-14T17:25:46.433" v="289" actId="11529"/>
            <ac:spMkLst>
              <pc:docMk/>
              <pc:sldMasterMk cId="2735910807" sldId="2147483648"/>
              <pc:sldLayoutMk cId="2372639517" sldId="2147483675"/>
              <ac:spMk id="5" creationId="{126099A4-77E1-4560-B19D-0727F3A0004C}"/>
            </ac:spMkLst>
          </pc:spChg>
          <pc:spChg chg="add mod">
            <ac:chgData name="Dave Crawford (PAX)" userId="7b47ac10-cde0-4b78-b321-ee1661bf6fbb" providerId="ADAL" clId="{75230948-5BD3-4C3C-8C9E-4A44D8F3DFA7}" dt="2018-05-14T17:33:42.690" v="519" actId="1076"/>
            <ac:spMkLst>
              <pc:docMk/>
              <pc:sldMasterMk cId="2735910807" sldId="2147483648"/>
              <pc:sldLayoutMk cId="2372639517" sldId="2147483675"/>
              <ac:spMk id="6" creationId="{5E499769-FB96-4D80-BD89-778DE4099241}"/>
            </ac:spMkLst>
          </pc:spChg>
          <pc:spChg chg="add mod">
            <ac:chgData name="Dave Crawford (PAX)" userId="7b47ac10-cde0-4b78-b321-ee1661bf6fbb" providerId="ADAL" clId="{75230948-5BD3-4C3C-8C9E-4A44D8F3DFA7}" dt="2018-05-14T17:26:20.169" v="305" actId="571"/>
            <ac:spMkLst>
              <pc:docMk/>
              <pc:sldMasterMk cId="2735910807" sldId="2147483648"/>
              <pc:sldLayoutMk cId="2372639517" sldId="2147483675"/>
              <ac:spMk id="7" creationId="{6BA2E3B2-3FEB-428F-8980-5C260483C786}"/>
            </ac:spMkLst>
          </pc:spChg>
          <pc:spChg chg="add mod">
            <ac:chgData name="Dave Crawford (PAX)" userId="7b47ac10-cde0-4b78-b321-ee1661bf6fbb" providerId="ADAL" clId="{75230948-5BD3-4C3C-8C9E-4A44D8F3DFA7}" dt="2018-05-14T17:33:42.690" v="519" actId="1076"/>
            <ac:spMkLst>
              <pc:docMk/>
              <pc:sldMasterMk cId="2735910807" sldId="2147483648"/>
              <pc:sldLayoutMk cId="2372639517" sldId="2147483675"/>
              <ac:spMk id="8" creationId="{32566407-903F-476F-B4F1-8D27C49003EE}"/>
            </ac:spMkLst>
          </pc:spChg>
          <pc:spChg chg="add mod">
            <ac:chgData name="Dave Crawford (PAX)" userId="7b47ac10-cde0-4b78-b321-ee1661bf6fbb" providerId="ADAL" clId="{75230948-5BD3-4C3C-8C9E-4A44D8F3DFA7}" dt="2018-05-14T17:33:42.690" v="519" actId="1076"/>
            <ac:spMkLst>
              <pc:docMk/>
              <pc:sldMasterMk cId="2735910807" sldId="2147483648"/>
              <pc:sldLayoutMk cId="2372639517" sldId="2147483675"/>
              <ac:spMk id="9" creationId="{9AEA9BBA-191E-46EA-9323-09C160604C5E}"/>
            </ac:spMkLst>
          </pc:spChg>
          <pc:spChg chg="add mod">
            <ac:chgData name="Dave Crawford (PAX)" userId="7b47ac10-cde0-4b78-b321-ee1661bf6fbb" providerId="ADAL" clId="{75230948-5BD3-4C3C-8C9E-4A44D8F3DFA7}" dt="2018-05-14T17:33:42.690" v="519" actId="1076"/>
            <ac:spMkLst>
              <pc:docMk/>
              <pc:sldMasterMk cId="2735910807" sldId="2147483648"/>
              <pc:sldLayoutMk cId="2372639517" sldId="2147483675"/>
              <ac:spMk id="10" creationId="{44B20287-7C3B-4B94-9F6D-E1736C23E8B1}"/>
            </ac:spMkLst>
          </pc:spChg>
          <pc:picChg chg="add ord">
            <ac:chgData name="Dave Crawford (PAX)" userId="7b47ac10-cde0-4b78-b321-ee1661bf6fbb" providerId="ADAL" clId="{75230948-5BD3-4C3C-8C9E-4A44D8F3DFA7}" dt="2018-05-14T17:22:32.192" v="231" actId="167"/>
            <ac:picMkLst>
              <pc:docMk/>
              <pc:sldMasterMk cId="2735910807" sldId="2147483648"/>
              <pc:sldLayoutMk cId="2372639517" sldId="2147483675"/>
              <ac:picMk id="3" creationId="{3E146C7E-DF61-4B77-8967-D17C1EC3F4D6}"/>
            </ac:picMkLst>
          </pc:picChg>
        </pc:sldLayoutChg>
      </pc:sldMasterChg>
    </pc:docChg>
  </pc:docChgLst>
  <pc:docChgLst>
    <pc:chgData name="Jeff Burtoft" userId="3a123fd3-13ed-4b67-a881-d5a82a25648a" providerId="ADAL" clId="{7A6DE86C-FED7-4F81-A419-A54EF20D0971}"/>
    <pc:docChg chg="addSld modSld">
      <pc:chgData name="Jeff Burtoft" userId="3a123fd3-13ed-4b67-a881-d5a82a25648a" providerId="ADAL" clId="{7A6DE86C-FED7-4F81-A419-A54EF20D0971}" dt="2018-05-22T04:38:52.496" v="2" actId="20577"/>
      <pc:docMkLst>
        <pc:docMk/>
      </pc:docMkLst>
      <pc:sldChg chg="add">
        <pc:chgData name="Jeff Burtoft" userId="3a123fd3-13ed-4b67-a881-d5a82a25648a" providerId="ADAL" clId="{7A6DE86C-FED7-4F81-A419-A54EF20D0971}" dt="2018-05-22T04:38:17.374" v="0" actId="20577"/>
        <pc:sldMkLst>
          <pc:docMk/>
          <pc:sldMk cId="240297249" sldId="1825"/>
        </pc:sldMkLst>
      </pc:sldChg>
      <pc:sldChg chg="add">
        <pc:chgData name="Jeff Burtoft" userId="3a123fd3-13ed-4b67-a881-d5a82a25648a" providerId="ADAL" clId="{7A6DE86C-FED7-4F81-A419-A54EF20D0971}" dt="2018-05-22T04:38:34.309" v="1" actId="20577"/>
        <pc:sldMkLst>
          <pc:docMk/>
          <pc:sldMk cId="202775134" sldId="2227"/>
        </pc:sldMkLst>
      </pc:sldChg>
      <pc:sldChg chg="modSp">
        <pc:chgData name="Jeff Burtoft" userId="3a123fd3-13ed-4b67-a881-d5a82a25648a" providerId="ADAL" clId="{7A6DE86C-FED7-4F81-A419-A54EF20D0971}" dt="2018-05-22T04:38:52.496" v="2" actId="20577"/>
        <pc:sldMkLst>
          <pc:docMk/>
          <pc:sldMk cId="3653070514" sldId="2245"/>
        </pc:sldMkLst>
        <pc:spChg chg="mod">
          <ac:chgData name="Jeff Burtoft" userId="3a123fd3-13ed-4b67-a881-d5a82a25648a" providerId="ADAL" clId="{7A6DE86C-FED7-4F81-A419-A54EF20D0971}" dt="2018-05-22T04:38:52.496" v="2" actId="20577"/>
          <ac:spMkLst>
            <pc:docMk/>
            <pc:sldMk cId="3653070514" sldId="2245"/>
            <ac:spMk id="5" creationId="{B8F8618B-E039-45DE-9402-FB2F1BB1485E}"/>
          </ac:spMkLst>
        </pc:spChg>
      </pc:sldChg>
    </pc:docChg>
  </pc:docChgLst>
  <pc:docChgLst>
    <pc:chgData name="Jeff Burtoft" userId="S::jeffburt@microsoft.com::3a123fd3-13ed-4b67-a881-d5a82a25648a" providerId="AD" clId="Web-{EFD13D7A-F9A5-4C2F-86C8-6A8B14BED760}"/>
    <pc:docChg chg="modSld">
      <pc:chgData name="Jeff Burtoft" userId="S::jeffburt@microsoft.com::3a123fd3-13ed-4b67-a881-d5a82a25648a" providerId="AD" clId="Web-{EFD13D7A-F9A5-4C2F-86C8-6A8B14BED760}" dt="2018-05-25T02:17:17.416" v="11" actId="20577"/>
      <pc:docMkLst>
        <pc:docMk/>
      </pc:docMkLst>
      <pc:sldChg chg="modSp">
        <pc:chgData name="Jeff Burtoft" userId="S::jeffburt@microsoft.com::3a123fd3-13ed-4b67-a881-d5a82a25648a" providerId="AD" clId="Web-{EFD13D7A-F9A5-4C2F-86C8-6A8B14BED760}" dt="2018-05-25T02:17:17.416" v="10" actId="20577"/>
        <pc:sldMkLst>
          <pc:docMk/>
          <pc:sldMk cId="2830815990" sldId="2212"/>
        </pc:sldMkLst>
        <pc:spChg chg="mod">
          <ac:chgData name="Jeff Burtoft" userId="S::jeffburt@microsoft.com::3a123fd3-13ed-4b67-a881-d5a82a25648a" providerId="AD" clId="Web-{EFD13D7A-F9A5-4C2F-86C8-6A8B14BED760}" dt="2018-05-25T02:17:17.416" v="10" actId="20577"/>
          <ac:spMkLst>
            <pc:docMk/>
            <pc:sldMk cId="2830815990" sldId="2212"/>
            <ac:spMk id="2" creationId="{23EBD1E3-B46C-4DA7-B4F3-9DA89D79FE77}"/>
          </ac:spMkLst>
        </pc:spChg>
      </pc:sldChg>
    </pc:docChg>
  </pc:docChgLst>
  <pc:docChgLst>
    <pc:chgData name="Chris Barker" userId="S::cbarker@microsoft.com::51141472-efc7-4b0d-953d-f21b0863a1d6" providerId="AD" clId="Web-{25A4A903-09A0-4232-8877-04F2EBD1126A}"/>
    <pc:docChg chg="modSld">
      <pc:chgData name="Chris Barker" userId="S::cbarker@microsoft.com::51141472-efc7-4b0d-953d-f21b0863a1d6" providerId="AD" clId="Web-{25A4A903-09A0-4232-8877-04F2EBD1126A}" dt="2018-05-25T02:22:47.284" v="2" actId="20577"/>
      <pc:docMkLst>
        <pc:docMk/>
      </pc:docMkLst>
      <pc:sldChg chg="modSp">
        <pc:chgData name="Chris Barker" userId="S::cbarker@microsoft.com::51141472-efc7-4b0d-953d-f21b0863a1d6" providerId="AD" clId="Web-{25A4A903-09A0-4232-8877-04F2EBD1126A}" dt="2018-05-25T02:22:46.127" v="0" actId="20577"/>
        <pc:sldMkLst>
          <pc:docMk/>
          <pc:sldMk cId="1051609572" sldId="266"/>
        </pc:sldMkLst>
        <pc:spChg chg="mod">
          <ac:chgData name="Chris Barker" userId="S::cbarker@microsoft.com::51141472-efc7-4b0d-953d-f21b0863a1d6" providerId="AD" clId="Web-{25A4A903-09A0-4232-8877-04F2EBD1126A}" dt="2018-05-25T02:22:46.127" v="0" actId="20577"/>
          <ac:spMkLst>
            <pc:docMk/>
            <pc:sldMk cId="1051609572" sldId="266"/>
            <ac:spMk id="4" creationId="{0D02070F-BA65-4753-AA11-E2E7BC2AB267}"/>
          </ac:spMkLst>
        </pc:spChg>
      </pc:sldChg>
    </pc:docChg>
  </pc:docChgLst>
  <pc:docChgLst>
    <pc:chgData name="Chris Barker" userId="51141472-efc7-4b0d-953d-f21b0863a1d6" providerId="ADAL" clId="{B09659A6-B03F-44E5-B55F-DF0943F61F18}"/>
    <pc:docChg chg="custSel delSld modSld">
      <pc:chgData name="Chris Barker" userId="51141472-efc7-4b0d-953d-f21b0863a1d6" providerId="ADAL" clId="{B09659A6-B03F-44E5-B55F-DF0943F61F18}" dt="2018-06-06T19:58:53.760" v="420" actId="20577"/>
      <pc:docMkLst>
        <pc:docMk/>
      </pc:docMkLst>
      <pc:sldChg chg="modNotesTx">
        <pc:chgData name="Chris Barker" userId="51141472-efc7-4b0d-953d-f21b0863a1d6" providerId="ADAL" clId="{B09659A6-B03F-44E5-B55F-DF0943F61F18}" dt="2018-06-06T19:58:53.760" v="420" actId="20577"/>
        <pc:sldMkLst>
          <pc:docMk/>
          <pc:sldMk cId="472508337" sldId="256"/>
        </pc:sldMkLst>
      </pc:sldChg>
      <pc:sldChg chg="modNotesTx">
        <pc:chgData name="Chris Barker" userId="51141472-efc7-4b0d-953d-f21b0863a1d6" providerId="ADAL" clId="{B09659A6-B03F-44E5-B55F-DF0943F61F18}" dt="2018-06-06T16:53:06.866" v="404" actId="20577"/>
        <pc:sldMkLst>
          <pc:docMk/>
          <pc:sldMk cId="1399329741" sldId="224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2383AF-B2BC-4059-83EA-140B2193DBE0}" type="datetimeFigureOut">
              <a:rPr lang="en-US" smtClean="0"/>
              <a:t>6/29/2018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EB8F9C-470E-4439-A620-ED6893BACFC3}" type="slidenum">
              <a:rPr lang="en-US" smtClean="0"/>
              <a:t>‹#›</a:t>
            </a:fld>
            <a:endParaRPr lang="en-US"/>
          </a:p>
        </p:txBody>
      </p:sp>
    </p:spTree>
    <p:extLst>
      <p:ext uri="{BB962C8B-B14F-4D97-AF65-F5344CB8AC3E}">
        <p14:creationId xmlns:p14="http://schemas.microsoft.com/office/powerpoint/2010/main" val="2109859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RESOURCES: https://github.com/Microsoft/InsiderDevTour18-graph</a:t>
            </a:r>
          </a:p>
        </p:txBody>
      </p:sp>
      <p:sp>
        <p:nvSpPr>
          <p:cNvPr id="4" name="Slide Number Placeholder 3"/>
          <p:cNvSpPr>
            <a:spLocks noGrp="1"/>
          </p:cNvSpPr>
          <p:nvPr>
            <p:ph type="sldNum" sz="quarter" idx="10"/>
          </p:nvPr>
        </p:nvSpPr>
        <p:spPr/>
        <p:txBody>
          <a:bodyPr/>
          <a:lstStyle/>
          <a:p>
            <a:fld id="{6EEB8F9C-470E-4439-A620-ED6893BACFC3}" type="slidenum">
              <a:rPr lang="en-US" smtClean="0"/>
              <a:t>1</a:t>
            </a:fld>
            <a:endParaRPr lang="en-US"/>
          </a:p>
        </p:txBody>
      </p:sp>
    </p:spTree>
    <p:extLst>
      <p:ext uri="{BB962C8B-B14F-4D97-AF65-F5344CB8AC3E}">
        <p14:creationId xmlns:p14="http://schemas.microsoft.com/office/powerpoint/2010/main" val="1494985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cs typeface="Segoe UI Light"/>
              </a:rPr>
              <a:t>This is an example of how you would use the APIs to build out a document approval flow:</a:t>
            </a:r>
          </a:p>
          <a:p>
            <a:pPr marL="342900" indent="-342900">
              <a:buAutoNum type="arabicPeriod"/>
            </a:pPr>
            <a:r>
              <a:rPr lang="en-US" sz="1800">
                <a:cs typeface="Segoe UI Light"/>
              </a:rPr>
              <a:t>Get the documents and select a file and thumbnail</a:t>
            </a:r>
          </a:p>
          <a:p>
            <a:pPr marL="228600" indent="-228600">
              <a:buAutoNum type="arabicPeriod"/>
            </a:pPr>
            <a:r>
              <a:rPr lang="en-US" sz="1800" err="1">
                <a:cs typeface="Segoe UI Light"/>
              </a:rPr>
              <a:t>Buid</a:t>
            </a:r>
            <a:r>
              <a:rPr lang="en-US" sz="1800">
                <a:cs typeface="Segoe UI Light"/>
              </a:rPr>
              <a:t> a message from the user (name email) include the thumbnail and share link of the document</a:t>
            </a:r>
          </a:p>
          <a:p>
            <a:pPr marL="228600" indent="-228600">
              <a:buAutoNum type="arabicPeriod"/>
            </a:pPr>
            <a:r>
              <a:rPr lang="en-US" sz="1800">
                <a:cs typeface="Segoe UI Light"/>
              </a:rPr>
              <a:t>Send the message!</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6/29/2018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3436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800" kern="1200">
                <a:solidFill>
                  <a:schemeClr val="tx1"/>
                </a:solidFill>
                <a:effectLst/>
                <a:latin typeface="Segoe UI Light" pitchFamily="34" charset="0"/>
                <a:ea typeface="+mn-ea"/>
                <a:cs typeface="+mn-cs"/>
              </a:rPr>
              <a:t>The activity feed API let's you read &amp; write activities for your app to provide a synchronized view of users important tasks across all your app surfaces</a:t>
            </a:r>
          </a:p>
          <a:p>
            <a:pPr rtl="0" fontAlgn="ctr"/>
            <a:endParaRPr lang="en-US" sz="800" kern="1200">
              <a:solidFill>
                <a:schemeClr val="tx1"/>
              </a:solidFill>
              <a:effectLst/>
              <a:latin typeface="Segoe UI Light" pitchFamily="34" charset="0"/>
              <a:ea typeface="+mn-ea"/>
              <a:cs typeface="+mn-cs"/>
            </a:endParaRPr>
          </a:p>
          <a:p>
            <a:pPr rtl="0" fontAlgn="ctr"/>
            <a:r>
              <a:rPr lang="en-US" sz="800" kern="1200">
                <a:solidFill>
                  <a:schemeClr val="tx1"/>
                </a:solidFill>
                <a:effectLst/>
                <a:latin typeface="Segoe UI Light" pitchFamily="34" charset="0"/>
                <a:ea typeface="+mn-ea"/>
                <a:cs typeface="+mn-cs"/>
              </a:rPr>
              <a:t>But activities also power a number of new Microsoft experiences which will also help drive users back into your app </a:t>
            </a:r>
          </a:p>
          <a:p>
            <a:endParaRPr lang="en-US" sz="900"/>
          </a:p>
          <a:p>
            <a:r>
              <a:rPr lang="en-US" sz="900"/>
              <a:t>Publish activities &amp; history items from web apps easily using MSGraph  </a:t>
            </a:r>
          </a:p>
          <a:p>
            <a:r>
              <a:rPr lang="en-US" sz="900"/>
              <a:t>Activities </a:t>
            </a:r>
            <a:r>
              <a:rPr lang="en-US" sz="900" b="1" i="1"/>
              <a:t>stand out </a:t>
            </a:r>
            <a:r>
              <a:rPr lang="en-US" sz="900"/>
              <a:t>with rich visuals using the Adaptive Card schema  </a:t>
            </a:r>
          </a:p>
          <a:p>
            <a:r>
              <a:rPr lang="en-US" sz="900"/>
              <a:t>Leverage Microsoft experiences like Timeline to drive more app engagement</a:t>
            </a:r>
          </a:p>
          <a:p>
            <a:r>
              <a:rPr lang="en-US" sz="900"/>
              <a:t>Display activities in your own app, to keep user tasks in sync everywhere </a:t>
            </a:r>
          </a:p>
          <a:p>
            <a:pPr marL="0" indent="0">
              <a:buNone/>
            </a:pPr>
            <a:endParaRPr lang="en-US" sz="900"/>
          </a:p>
          <a:p>
            <a:pPr marL="0" indent="0">
              <a:buNone/>
            </a:pPr>
            <a:endParaRPr lang="en-US"/>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6/29/2018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753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0DF1A812-3324-4286-9C4B-4BC5B5D66461}"/>
              </a:ext>
            </a:extLst>
          </p:cNvPr>
          <p:cNvSpPr>
            <a:spLocks noGrp="1"/>
          </p:cNvSpPr>
          <p:nvPr>
            <p:ph type="body" idx="1"/>
          </p:nvPr>
        </p:nvSpPr>
        <p:spPr/>
        <p:txBody>
          <a:bodyPr/>
          <a:lstStyle/>
          <a:p>
            <a:pPr rtl="0" fontAlgn="ctr"/>
            <a:r>
              <a:rPr lang="en-US" sz="900" kern="1200">
                <a:solidFill>
                  <a:schemeClr val="tx1"/>
                </a:solidFill>
                <a:effectLst/>
                <a:latin typeface="Segoe UI Light" pitchFamily="34" charset="0"/>
                <a:ea typeface="+mn-ea"/>
                <a:cs typeface="+mn-cs"/>
              </a:rPr>
              <a:t>You can </a:t>
            </a:r>
            <a:r>
              <a:rPr lang="en-US" sz="900" kern="1200" err="1">
                <a:solidFill>
                  <a:schemeClr val="tx1"/>
                </a:solidFill>
                <a:effectLst/>
                <a:latin typeface="Segoe UI Light" pitchFamily="34" charset="0"/>
                <a:ea typeface="+mn-ea"/>
                <a:cs typeface="+mn-cs"/>
              </a:rPr>
              <a:t>upsert</a:t>
            </a:r>
            <a:r>
              <a:rPr lang="en-US" sz="900" kern="1200">
                <a:solidFill>
                  <a:schemeClr val="tx1"/>
                </a:solidFill>
                <a:effectLst/>
                <a:latin typeface="Segoe UI Light" pitchFamily="34" charset="0"/>
                <a:ea typeface="+mn-ea"/>
                <a:cs typeface="+mn-cs"/>
              </a:rPr>
              <a:t> an activity and a history item in a single Graph request using a technique called deep insert so you don't have to wait for a response to return the activity id in order to associate a history item to it</a:t>
            </a:r>
          </a:p>
          <a:p>
            <a:pPr rtl="0" fontAlgn="ctr"/>
            <a:endParaRPr lang="en-US" sz="900" kern="1200">
              <a:solidFill>
                <a:schemeClr val="tx1"/>
              </a:solidFill>
              <a:effectLst/>
              <a:latin typeface="Segoe UI Light" pitchFamily="34" charset="0"/>
              <a:ea typeface="+mn-ea"/>
              <a:cs typeface="+mn-cs"/>
            </a:endParaRPr>
          </a:p>
          <a:p>
            <a:pPr rtl="0" fontAlgn="ctr"/>
            <a:r>
              <a:rPr lang="en-US" sz="900" kern="1200">
                <a:solidFill>
                  <a:schemeClr val="tx1"/>
                </a:solidFill>
                <a:effectLst/>
                <a:latin typeface="Segoe UI Light" pitchFamily="34" charset="0"/>
                <a:ea typeface="+mn-ea"/>
                <a:cs typeface="+mn-cs"/>
              </a:rPr>
              <a:t>Here's the minimum info you'll need: </a:t>
            </a:r>
          </a:p>
          <a:p>
            <a:pPr rtl="0" fontAlgn="ctr"/>
            <a:r>
              <a:rPr lang="en-US" sz="900" b="1" kern="1200" err="1">
                <a:solidFill>
                  <a:schemeClr val="tx1"/>
                </a:solidFill>
                <a:effectLst/>
                <a:latin typeface="Segoe UI Light" pitchFamily="34" charset="0"/>
                <a:ea typeface="+mn-ea"/>
                <a:cs typeface="+mn-cs"/>
              </a:rPr>
              <a:t>appActivityId</a:t>
            </a:r>
            <a:endParaRPr lang="en-US" sz="900" b="1" kern="1200">
              <a:solidFill>
                <a:schemeClr val="tx1"/>
              </a:solidFill>
              <a:effectLst/>
              <a:latin typeface="Segoe UI Light" pitchFamily="34" charset="0"/>
              <a:ea typeface="+mn-ea"/>
              <a:cs typeface="+mn-cs"/>
            </a:endParaRPr>
          </a:p>
          <a:p>
            <a:pPr lvl="1" rtl="0" fontAlgn="ctr"/>
            <a:r>
              <a:rPr lang="en-US" sz="900" kern="1200">
                <a:solidFill>
                  <a:schemeClr val="tx1"/>
                </a:solidFill>
                <a:effectLst/>
                <a:latin typeface="Segoe UI Light" pitchFamily="34" charset="0"/>
                <a:ea typeface="+mn-ea"/>
                <a:cs typeface="+mn-cs"/>
              </a:rPr>
              <a:t>provide a unique id for the activity in the context of your app, make sure you take cross-device scenarios into account</a:t>
            </a:r>
          </a:p>
          <a:p>
            <a:pPr rtl="0" fontAlgn="ctr"/>
            <a:r>
              <a:rPr lang="en-US" sz="900" b="1" kern="1200" err="1">
                <a:solidFill>
                  <a:schemeClr val="tx1"/>
                </a:solidFill>
                <a:effectLst/>
                <a:latin typeface="Segoe UI Light" pitchFamily="34" charset="0"/>
                <a:ea typeface="+mn-ea"/>
                <a:cs typeface="+mn-cs"/>
              </a:rPr>
              <a:t>activitySourceHost</a:t>
            </a:r>
            <a:endParaRPr lang="en-US" sz="900" b="1" kern="1200">
              <a:solidFill>
                <a:schemeClr val="tx1"/>
              </a:solidFill>
              <a:effectLst/>
              <a:latin typeface="Segoe UI Light" pitchFamily="34" charset="0"/>
              <a:ea typeface="+mn-ea"/>
              <a:cs typeface="+mn-cs"/>
            </a:endParaRPr>
          </a:p>
          <a:p>
            <a:pPr lvl="1" rtl="0" fontAlgn="ctr"/>
            <a:r>
              <a:rPr lang="en-US" sz="900" kern="1200">
                <a:solidFill>
                  <a:schemeClr val="tx1"/>
                </a:solidFill>
                <a:effectLst/>
                <a:latin typeface="Segoe UI Light" pitchFamily="34" charset="0"/>
                <a:ea typeface="+mn-ea"/>
                <a:cs typeface="+mn-cs"/>
              </a:rPr>
              <a:t>supply a URL pointing to a domain you own which represents the cross-platform identity of your app</a:t>
            </a:r>
          </a:p>
          <a:p>
            <a:pPr lvl="1" rtl="0" fontAlgn="ctr"/>
            <a:r>
              <a:rPr lang="en-US" sz="900" kern="1200">
                <a:solidFill>
                  <a:schemeClr val="tx1"/>
                </a:solidFill>
                <a:effectLst/>
                <a:latin typeface="Segoe UI Light" pitchFamily="34" charset="0"/>
                <a:ea typeface="+mn-ea"/>
                <a:cs typeface="+mn-cs"/>
              </a:rPr>
              <a:t>this either points to a JSON file you host or a profile you can manage in Windows Dev Center</a:t>
            </a:r>
          </a:p>
          <a:p>
            <a:pPr rtl="0" fontAlgn="ctr"/>
            <a:r>
              <a:rPr lang="en-US" sz="900" b="1" kern="1200" err="1">
                <a:solidFill>
                  <a:schemeClr val="tx1"/>
                </a:solidFill>
                <a:effectLst/>
                <a:latin typeface="Segoe UI Light" pitchFamily="34" charset="0"/>
                <a:ea typeface="+mn-ea"/>
                <a:cs typeface="+mn-cs"/>
              </a:rPr>
              <a:t>appDisplayName</a:t>
            </a:r>
            <a:r>
              <a:rPr lang="en-US" sz="900" b="1" kern="1200">
                <a:solidFill>
                  <a:schemeClr val="tx1"/>
                </a:solidFill>
                <a:effectLst/>
                <a:latin typeface="Segoe UI Light" pitchFamily="34" charset="0"/>
                <a:ea typeface="+mn-ea"/>
                <a:cs typeface="+mn-cs"/>
              </a:rPr>
              <a:t> &amp; </a:t>
            </a:r>
            <a:r>
              <a:rPr lang="en-US" sz="900" b="1" kern="1200" err="1">
                <a:solidFill>
                  <a:schemeClr val="tx1"/>
                </a:solidFill>
                <a:effectLst/>
                <a:latin typeface="Segoe UI Light" pitchFamily="34" charset="0"/>
                <a:ea typeface="+mn-ea"/>
                <a:cs typeface="+mn-cs"/>
              </a:rPr>
              <a:t>displayText</a:t>
            </a:r>
            <a:endParaRPr lang="en-US" sz="900" b="1" kern="1200">
              <a:solidFill>
                <a:schemeClr val="tx1"/>
              </a:solidFill>
              <a:effectLst/>
              <a:latin typeface="Segoe UI Light" pitchFamily="34" charset="0"/>
              <a:ea typeface="+mn-ea"/>
              <a:cs typeface="+mn-cs"/>
            </a:endParaRPr>
          </a:p>
          <a:p>
            <a:pPr lvl="1" rtl="0" fontAlgn="ctr"/>
            <a:r>
              <a:rPr lang="en-US" sz="900" kern="1200">
                <a:solidFill>
                  <a:schemeClr val="tx1"/>
                </a:solidFill>
                <a:effectLst/>
                <a:latin typeface="Segoe UI Light" pitchFamily="34" charset="0"/>
                <a:ea typeface="+mn-ea"/>
                <a:cs typeface="+mn-cs"/>
              </a:rPr>
              <a:t>so users can recognize an activity is from your app and they can see a brief description of the activity itself</a:t>
            </a:r>
          </a:p>
          <a:p>
            <a:pPr rtl="0" fontAlgn="ctr"/>
            <a:r>
              <a:rPr lang="en-US" sz="900" b="1" kern="1200" err="1">
                <a:solidFill>
                  <a:schemeClr val="tx1"/>
                </a:solidFill>
                <a:effectLst/>
                <a:latin typeface="Segoe UI Light" pitchFamily="34" charset="0"/>
                <a:ea typeface="+mn-ea"/>
                <a:cs typeface="+mn-cs"/>
              </a:rPr>
              <a:t>activationURL</a:t>
            </a:r>
            <a:r>
              <a:rPr lang="en-US" sz="900" b="1" kern="1200">
                <a:solidFill>
                  <a:schemeClr val="tx1"/>
                </a:solidFill>
                <a:effectLst/>
                <a:latin typeface="Segoe UI Light" pitchFamily="34" charset="0"/>
                <a:ea typeface="+mn-ea"/>
                <a:cs typeface="+mn-cs"/>
              </a:rPr>
              <a:t> </a:t>
            </a:r>
          </a:p>
          <a:p>
            <a:pPr lvl="1" rtl="0" fontAlgn="ctr"/>
            <a:r>
              <a:rPr lang="en-US" sz="900" kern="1200">
                <a:solidFill>
                  <a:schemeClr val="tx1"/>
                </a:solidFill>
                <a:effectLst/>
                <a:latin typeface="Segoe UI Light" pitchFamily="34" charset="0"/>
                <a:ea typeface="+mn-ea"/>
                <a:cs typeface="+mn-cs"/>
              </a:rPr>
              <a:t>A deep link to your app so a user can resume the activity, you can also include a </a:t>
            </a:r>
            <a:r>
              <a:rPr lang="en-US" sz="900" kern="1200" err="1">
                <a:solidFill>
                  <a:schemeClr val="tx1"/>
                </a:solidFill>
                <a:effectLst/>
                <a:latin typeface="Segoe UI Light" pitchFamily="34" charset="0"/>
                <a:ea typeface="+mn-ea"/>
                <a:cs typeface="+mn-cs"/>
              </a:rPr>
              <a:t>fallbackURL</a:t>
            </a:r>
            <a:r>
              <a:rPr lang="en-US" sz="900" kern="1200">
                <a:solidFill>
                  <a:schemeClr val="tx1"/>
                </a:solidFill>
                <a:effectLst/>
                <a:latin typeface="Segoe UI Light" pitchFamily="34" charset="0"/>
                <a:ea typeface="+mn-ea"/>
                <a:cs typeface="+mn-cs"/>
              </a:rPr>
              <a:t> to use if the user doesn't have your app installed if that make sense for your activity</a:t>
            </a:r>
          </a:p>
          <a:p>
            <a:pPr rtl="0" fontAlgn="ctr"/>
            <a:r>
              <a:rPr lang="en-US" sz="900" b="1" kern="1200" err="1">
                <a:solidFill>
                  <a:schemeClr val="tx1"/>
                </a:solidFill>
                <a:effectLst/>
                <a:latin typeface="Segoe UI Light" pitchFamily="34" charset="0"/>
                <a:ea typeface="+mn-ea"/>
                <a:cs typeface="+mn-cs"/>
              </a:rPr>
              <a:t>historyItems</a:t>
            </a:r>
            <a:endParaRPr lang="en-US" sz="900" b="1" kern="1200">
              <a:solidFill>
                <a:schemeClr val="tx1"/>
              </a:solidFill>
              <a:effectLst/>
              <a:latin typeface="Segoe UI Light" pitchFamily="34" charset="0"/>
              <a:ea typeface="+mn-ea"/>
              <a:cs typeface="+mn-cs"/>
            </a:endParaRPr>
          </a:p>
          <a:p>
            <a:pPr lvl="1" rtl="0" fontAlgn="ctr"/>
            <a:r>
              <a:rPr lang="en-US" sz="900" kern="1200">
                <a:solidFill>
                  <a:schemeClr val="tx1"/>
                </a:solidFill>
                <a:effectLst/>
                <a:latin typeface="Segoe UI Light" pitchFamily="34" charset="0"/>
                <a:ea typeface="+mn-ea"/>
                <a:cs typeface="+mn-cs"/>
              </a:rPr>
              <a:t>You don't have to publish history items to use activities in your app, but if you want them to show up in Timeline you do </a:t>
            </a:r>
          </a:p>
          <a:p>
            <a:pPr lvl="1" rtl="0" fontAlgn="ctr"/>
            <a:r>
              <a:rPr lang="en-US" sz="900" kern="1200">
                <a:solidFill>
                  <a:schemeClr val="tx1"/>
                </a:solidFill>
                <a:effectLst/>
                <a:latin typeface="Segoe UI Light" pitchFamily="34" charset="0"/>
                <a:ea typeface="+mn-ea"/>
                <a:cs typeface="+mn-cs"/>
              </a:rPr>
              <a:t>Each history item captures the duration of user engagement as a </a:t>
            </a:r>
            <a:r>
              <a:rPr lang="en-US" sz="900" kern="1200" err="1">
                <a:solidFill>
                  <a:schemeClr val="tx1"/>
                </a:solidFill>
                <a:effectLst/>
                <a:latin typeface="Segoe UI Light" pitchFamily="34" charset="0"/>
                <a:ea typeface="+mn-ea"/>
                <a:cs typeface="+mn-cs"/>
              </a:rPr>
              <a:t>startTime</a:t>
            </a:r>
            <a:r>
              <a:rPr lang="en-US" sz="900" kern="1200">
                <a:solidFill>
                  <a:schemeClr val="tx1"/>
                </a:solidFill>
                <a:effectLst/>
                <a:latin typeface="Segoe UI Light" pitchFamily="34" charset="0"/>
                <a:ea typeface="+mn-ea"/>
                <a:cs typeface="+mn-cs"/>
              </a:rPr>
              <a:t> &amp; </a:t>
            </a:r>
            <a:r>
              <a:rPr lang="en-US" sz="900" kern="1200" err="1">
                <a:solidFill>
                  <a:schemeClr val="tx1"/>
                </a:solidFill>
                <a:effectLst/>
                <a:latin typeface="Segoe UI Light" pitchFamily="34" charset="0"/>
                <a:ea typeface="+mn-ea"/>
                <a:cs typeface="+mn-cs"/>
              </a:rPr>
              <a:t>lastActiveTime</a:t>
            </a:r>
            <a:endParaRPr lang="en-US" sz="900" kern="1200">
              <a:solidFill>
                <a:schemeClr val="tx1"/>
              </a:solidFill>
              <a:effectLst/>
              <a:latin typeface="Segoe UI Light" pitchFamily="34" charset="0"/>
              <a:ea typeface="+mn-ea"/>
              <a:cs typeface="+mn-cs"/>
            </a:endParaRPr>
          </a:p>
          <a:p>
            <a:endParaRPr lang="en-US"/>
          </a:p>
          <a:p>
            <a:endParaRPr lang="en-US"/>
          </a:p>
        </p:txBody>
      </p:sp>
    </p:spTree>
    <p:extLst>
      <p:ext uri="{BB962C8B-B14F-4D97-AF65-F5344CB8AC3E}">
        <p14:creationId xmlns:p14="http://schemas.microsoft.com/office/powerpoint/2010/main" val="240470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t>Office 365 and its 100M MAU create an incredible opportunity for developers to ring their innovations to the masses.</a:t>
            </a:r>
            <a:br>
              <a:rPr lang="en-US" sz="900"/>
            </a:br>
            <a:br>
              <a:rPr lang="en-US" sz="900"/>
            </a:br>
            <a:r>
              <a:rPr lang="en-US" sz="900"/>
              <a:t>Microsoft Graph is the API to millions of organizations, and the foundation for building intelligent business process.</a:t>
            </a:r>
          </a:p>
          <a:p>
            <a:endParaRPr lang="en-US" sz="900"/>
          </a:p>
          <a:p>
            <a:endParaRPr lang="en-US"/>
          </a:p>
        </p:txBody>
      </p:sp>
      <p:sp>
        <p:nvSpPr>
          <p:cNvPr id="6" name="Slide Number Placeholder 5"/>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0" name="Date Placeholder 9"/>
          <p:cNvSpPr>
            <a:spLocks noGrp="1"/>
          </p:cNvSpPr>
          <p:nvPr>
            <p:ph type="dt"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1263891-4BE5-4C79-A3E1-19CBD656F6F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6/29/2018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12" name="Header Placeholder 11"/>
          <p:cNvSpPr>
            <a:spLocks noGrp="1"/>
          </p:cNvSpPr>
          <p:nvPr>
            <p:ph type="hdr" sz="quarter" idx="15"/>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6"/>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50260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a:solidFill>
                  <a:schemeClr val="tx1"/>
                </a:solidFill>
                <a:effectLst/>
                <a:latin typeface="Segoe UI Light" pitchFamily="34" charset="0"/>
                <a:ea typeface="+mn-ea"/>
                <a:cs typeface="+mn-cs"/>
              </a:rPr>
              <a:t>Set the foundation:</a:t>
            </a:r>
            <a:r>
              <a:rPr lang="en-US" sz="882" kern="1200">
                <a:solidFill>
                  <a:schemeClr val="tx1"/>
                </a:solidFill>
                <a:effectLst/>
                <a:latin typeface="Segoe UI Light" pitchFamily="34" charset="0"/>
                <a:ea typeface="+mn-ea"/>
                <a:cs typeface="+mn-cs"/>
              </a:rPr>
              <a:t> Constellations of data, everywhere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Intentional  / static: things like profile, office location, org chart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Conversations / feeds: outlook messages, teams conversations, bot interactions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Ambient: document usage, time spent on tasks, collaborations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kern="1200">
                <a:solidFill>
                  <a:schemeClr val="tx1"/>
                </a:solidFill>
                <a:effectLst/>
                <a:latin typeface="Segoe UI Light" pitchFamily="34" charset="0"/>
                <a:ea typeface="+mn-ea"/>
                <a:cs typeface="+mn-cs"/>
              </a:rPr>
              <a:t>Ambient data is layered by insights to make this intelligence easily accessible to developers</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8C14331-44F7-4522-AFDA-3575644D5B5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09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a:solidFill>
                  <a:schemeClr val="tx1"/>
                </a:solidFill>
                <a:effectLst/>
                <a:latin typeface="Segoe UI Light" pitchFamily="34" charset="0"/>
                <a:ea typeface="+mn-ea"/>
                <a:cs typeface="+mn-cs"/>
              </a:rPr>
              <a:t>How do I get my data into the cloud?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a:solidFill>
                  <a:schemeClr val="tx1"/>
                </a:solidFill>
                <a:effectLst/>
                <a:latin typeface="Segoe UI Light" pitchFamily="34" charset="0"/>
                <a:ea typeface="+mn-ea"/>
                <a:cs typeface="+mn-cs"/>
              </a:rPr>
              <a:t>Why does this matter to me:</a:t>
            </a:r>
            <a:r>
              <a:rPr lang="en-US" sz="882" kern="1200">
                <a:solidFill>
                  <a:schemeClr val="tx1"/>
                </a:solidFill>
                <a:effectLst/>
                <a:latin typeface="Segoe UI Light" pitchFamily="34" charset="0"/>
                <a:ea typeface="+mn-ea"/>
                <a:cs typeface="+mn-cs"/>
              </a:rPr>
              <a:t> Microsoft Group is all about you, since we build connections on your data – making your constellation work for you</a:t>
            </a:r>
          </a:p>
          <a:p>
            <a:endParaRPr lang="en-US" sz="900"/>
          </a:p>
          <a:p>
            <a:r>
              <a:rPr lang="en-US" sz="900"/>
              <a:t>Data about you, your usage about </a:t>
            </a:r>
            <a:r>
              <a:rPr lang="en-US" sz="900" err="1"/>
              <a:t>ms</a:t>
            </a:r>
            <a:r>
              <a:rPr lang="en-US" sz="900"/>
              <a:t> services, consumer or commercial clouds</a:t>
            </a:r>
          </a:p>
          <a:p>
            <a:r>
              <a:rPr lang="en-US" sz="900"/>
              <a:t>No need to “add” data in cloud, MS customers already have data in Graph</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6/29/2018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9373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kern="1200">
                <a:solidFill>
                  <a:schemeClr val="tx1"/>
                </a:solidFill>
                <a:effectLst/>
                <a:latin typeface="Segoe UI Light" pitchFamily="34" charset="0"/>
                <a:ea typeface="+mn-ea"/>
                <a:cs typeface="+mn-cs"/>
              </a:rPr>
              <a:t>Your App: app can be anything, UWP, web site, device app, bot or even azure web hooks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pPr marL="0" marR="0" lvl="0" indent="0" algn="l" defTabSz="914367" rtl="0" eaLnBrk="1" fontAlgn="auto" latinLnBrk="0" hangingPunct="1">
              <a:lnSpc>
                <a:spcPct val="90000"/>
              </a:lnSpc>
              <a:spcBef>
                <a:spcPts val="0"/>
              </a:spcBef>
              <a:spcAft>
                <a:spcPts val="333"/>
              </a:spcAft>
              <a:buClrTx/>
              <a:buSzTx/>
              <a:buFontTx/>
              <a:buNone/>
              <a:tabLst/>
              <a:defRPr/>
            </a:pPr>
            <a:r>
              <a:rPr lang="en-US" sz="800" b="1" kern="1200">
                <a:solidFill>
                  <a:schemeClr val="tx1"/>
                </a:solidFill>
                <a:effectLst/>
                <a:latin typeface="Segoe UI Light" pitchFamily="34" charset="0"/>
                <a:ea typeface="+mn-ea"/>
                <a:cs typeface="+mn-cs"/>
              </a:rPr>
              <a:t>What type of data do you get out of it?</a:t>
            </a:r>
            <a:endParaRPr lang="en-US" sz="800" kern="1200">
              <a:solidFill>
                <a:schemeClr val="tx1"/>
              </a:solidFill>
              <a:effectLst/>
              <a:latin typeface="Segoe UI Light" pitchFamily="34" charset="0"/>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800"/>
              <a:t>Identity of users (including auth)</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800"/>
              <a:t>Rich context for all the things users are doing</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800"/>
              <a:t>Insights around all the intelligence</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800"/>
              <a:t>Realtime updates whether it is interactions or content usage</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6/29/2018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451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a:solidFill>
                  <a:schemeClr val="tx1"/>
                </a:solidFill>
                <a:effectLst/>
                <a:latin typeface="Segoe UI Light" pitchFamily="34" charset="0"/>
                <a:ea typeface="+mn-ea"/>
                <a:cs typeface="+mn-cs"/>
              </a:rPr>
              <a:t>In Summary: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1"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a:solidFill>
                  <a:schemeClr val="tx1"/>
                </a:solidFill>
                <a:effectLst/>
                <a:latin typeface="Segoe UI Light" pitchFamily="34" charset="0"/>
                <a:ea typeface="+mn-ea"/>
                <a:cs typeface="+mn-cs"/>
              </a:rPr>
              <a:t>Setup the value of this gateway:</a:t>
            </a:r>
            <a:r>
              <a:rPr lang="en-US" sz="882" kern="1200">
                <a:solidFill>
                  <a:schemeClr val="tx1"/>
                </a:solidFill>
                <a:effectLst/>
                <a:latin typeface="Segoe UI Light" pitchFamily="34" charset="0"/>
                <a:ea typeface="+mn-ea"/>
                <a:cs typeface="+mn-cs"/>
              </a:rPr>
              <a:t> 1-everything – token, call pattern and more – and all the things – users, devices, and so on</a:t>
            </a:r>
          </a:p>
          <a:p>
            <a:endParaRPr lang="en-US" sz="900"/>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6/29/2018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3567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6/29/2018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20197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800" b="0" i="0" u="none" strike="noStrike" kern="1200">
                <a:solidFill>
                  <a:schemeClr val="tx1"/>
                </a:solidFill>
                <a:effectLst/>
                <a:latin typeface="Segoe UI Light" pitchFamily="34" charset="0"/>
                <a:ea typeface="+mn-ea"/>
                <a:cs typeface="+mn-cs"/>
              </a:rPr>
              <a:t>Graph Explorer is a customized HTTP request tool that makes it really easy to discover and execute queries. </a:t>
            </a:r>
          </a:p>
          <a:p>
            <a:pPr rtl="0" fontAlgn="base"/>
            <a:r>
              <a:rPr lang="en-US" sz="800" b="0" i="0" u="none" strike="noStrike" kern="1200">
                <a:solidFill>
                  <a:schemeClr val="tx1"/>
                </a:solidFill>
                <a:effectLst/>
                <a:latin typeface="Segoe UI Light" pitchFamily="34" charset="0"/>
                <a:ea typeface="+mn-ea"/>
                <a:cs typeface="+mn-cs"/>
              </a:rPr>
              <a:t>Along the left nav is a series of categorized requests, and you can click on “show more samples” to add or remove categories. </a:t>
            </a:r>
          </a:p>
          <a:p>
            <a:pPr rtl="0" fontAlgn="base"/>
            <a:r>
              <a:rPr lang="en-US" sz="800" b="0" i="0" u="none" strike="noStrike" kern="1200">
                <a:solidFill>
                  <a:schemeClr val="tx1"/>
                </a:solidFill>
                <a:effectLst/>
                <a:latin typeface="Segoe UI Light" pitchFamily="34" charset="0"/>
                <a:ea typeface="+mn-ea"/>
                <a:cs typeface="+mn-cs"/>
              </a:rPr>
              <a:t>In the main window, you compose your request and view the response. When you type in the URL bar, Graph Explorer will suggest some query options for you to choose, but really you can issue any query against Graph, even if the autocompletion doesn’t suggest it. </a:t>
            </a:r>
          </a:p>
          <a:p>
            <a:pPr rtl="0" fontAlgn="base"/>
            <a:r>
              <a:rPr lang="en-US" sz="800" b="0" i="0" u="none" strike="noStrike" kern="1200">
                <a:solidFill>
                  <a:schemeClr val="tx1"/>
                </a:solidFill>
                <a:effectLst/>
                <a:latin typeface="Segoe UI Light" pitchFamily="34" charset="0"/>
                <a:ea typeface="+mn-ea"/>
                <a:cs typeface="+mn-cs"/>
              </a:rPr>
              <a:t>Note that if you haven’t explicitly logged in, Graph Explorer is logged in with a demo account and will not allow data modification. </a:t>
            </a:r>
          </a:p>
          <a:p>
            <a:pPr rtl="0" fontAlgn="base"/>
            <a:r>
              <a:rPr lang="en-US" sz="800" b="0" i="0" u="none" strike="noStrike" kern="1200">
                <a:solidFill>
                  <a:schemeClr val="tx1"/>
                </a:solidFill>
                <a:effectLst/>
                <a:latin typeface="Segoe UI Light" pitchFamily="34" charset="0"/>
                <a:ea typeface="+mn-ea"/>
                <a:cs typeface="+mn-cs"/>
              </a:rPr>
              <a:t>Fortunately, Graph Explorer supports logging in with a work or personal account, at which point you can modify data – but remember, this is the real deal! Whatever you do through the API is actually happening. </a:t>
            </a:r>
          </a:p>
          <a:p>
            <a:endParaRPr lang="en-US" sz="80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6/29/2018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9503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website calendar demo, you can help tell the story by having one of your colleagues (in the audience) pretend to send you a meeting invite for </a:t>
            </a:r>
            <a:r>
              <a:rPr lang="en-US" sz="1200" kern="1200">
                <a:solidFill>
                  <a:schemeClr val="tx1"/>
                </a:solidFill>
                <a:effectLst/>
                <a:latin typeface="+mn-lt"/>
                <a:ea typeface="+mn-ea"/>
                <a:cs typeface="+mn-cs"/>
              </a:rPr>
              <a:t>the meeting.  </a:t>
            </a:r>
            <a:r>
              <a:rPr lang="en-US" sz="1200" kern="1200" dirty="0">
                <a:solidFill>
                  <a:schemeClr val="tx1"/>
                </a:solidFill>
                <a:effectLst/>
                <a:latin typeface="+mn-lt"/>
                <a:ea typeface="+mn-ea"/>
                <a:cs typeface="+mn-cs"/>
              </a:rPr>
              <a:t>Have your colleague hold a phone – people will not be able to see the screen, but it looks more interactive / realistic.</a:t>
            </a:r>
          </a:p>
          <a:p>
            <a:endParaRPr lang="en-US" dirty="0"/>
          </a:p>
        </p:txBody>
      </p:sp>
      <p:sp>
        <p:nvSpPr>
          <p:cNvPr id="4" name="Slide Number Placeholder 3"/>
          <p:cNvSpPr>
            <a:spLocks noGrp="1"/>
          </p:cNvSpPr>
          <p:nvPr>
            <p:ph type="sldNum" sz="quarter" idx="10"/>
          </p:nvPr>
        </p:nvSpPr>
        <p:spPr/>
        <p:txBody>
          <a:bodyPr/>
          <a:lstStyle/>
          <a:p>
            <a:fld id="{6EEB8F9C-470E-4439-A620-ED6893BACFC3}" type="slidenum">
              <a:rPr lang="en-US" smtClean="0"/>
              <a:t>11</a:t>
            </a:fld>
            <a:endParaRPr lang="en-US"/>
          </a:p>
        </p:txBody>
      </p:sp>
    </p:spTree>
    <p:extLst>
      <p:ext uri="{BB962C8B-B14F-4D97-AF65-F5344CB8AC3E}">
        <p14:creationId xmlns:p14="http://schemas.microsoft.com/office/powerpoint/2010/main" val="3486196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6/29/2018 10:49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7167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1114952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297381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809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99577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816625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1312444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04800" y="2743200"/>
            <a:ext cx="9424416" cy="664797"/>
          </a:xfrm>
          <a:noFill/>
        </p:spPr>
        <p:txBody>
          <a:bodyPr wrap="square" lIns="0" tIns="0" rIns="0" bIns="0" anchor="b" anchorCtr="0">
            <a:spAutoFit/>
          </a:bodyPr>
          <a:lstStyle>
            <a:lvl1pPr algn="l" defTabSz="932742" rtl="0" eaLnBrk="1" latinLnBrk="0" hangingPunct="1">
              <a:lnSpc>
                <a:spcPct val="90000"/>
              </a:lnSpc>
              <a:spcBef>
                <a:spcPct val="0"/>
              </a:spcBef>
              <a:buNone/>
              <a:defRPr lang="en-US" sz="48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2024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p:bg>
      <p:bgPr>
        <a:solidFill>
          <a:srgbClr val="163555"/>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146C7E-DF61-4B77-8967-D17C1EC3F4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4F12190-5E2D-4117-A0A1-77C403D943D0}"/>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81000" y="1524000"/>
            <a:ext cx="9348216" cy="553998"/>
          </a:xfrm>
          <a:noFill/>
        </p:spPr>
        <p:txBody>
          <a:bodyPr wrap="square" lIns="0" tIns="0" rIns="0" bIns="0" anchor="t" anchorCtr="0">
            <a:spAutoFit/>
          </a:bodyPr>
          <a:lstStyle>
            <a:lvl1pPr algn="l" defTabSz="932742" rtl="0" eaLnBrk="1" latinLnBrk="0" hangingPunct="1">
              <a:lnSpc>
                <a:spcPct val="90000"/>
              </a:lnSpc>
              <a:spcBef>
                <a:spcPct val="0"/>
              </a:spcBef>
              <a:buNone/>
              <a:defRPr lang="en-US" sz="40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Agenda title</a:t>
            </a:r>
          </a:p>
        </p:txBody>
      </p:sp>
      <p:sp>
        <p:nvSpPr>
          <p:cNvPr id="6" name="Text Placeholder 5">
            <a:extLst>
              <a:ext uri="{FF2B5EF4-FFF2-40B4-BE49-F238E27FC236}">
                <a16:creationId xmlns:a16="http://schemas.microsoft.com/office/drawing/2014/main" id="{5E499769-FB96-4D80-BD89-778DE4099241}"/>
              </a:ext>
            </a:extLst>
          </p:cNvPr>
          <p:cNvSpPr>
            <a:spLocks noGrp="1"/>
          </p:cNvSpPr>
          <p:nvPr>
            <p:ph type="body" sz="quarter" idx="10" hasCustomPrompt="1"/>
          </p:nvPr>
        </p:nvSpPr>
        <p:spPr>
          <a:xfrm>
            <a:off x="304800" y="2590800"/>
            <a:ext cx="9448800" cy="533400"/>
          </a:xfrm>
        </p:spPr>
        <p:txBody>
          <a:bodyPr>
            <a:normAutofit/>
          </a:bodyPr>
          <a:lstStyle>
            <a:lvl1pPr>
              <a:defRPr sz="2800">
                <a:solidFill>
                  <a:srgbClr val="F2F2F2"/>
                </a:solidFill>
              </a:defRPr>
            </a:lvl1pPr>
            <a:lvl2pPr>
              <a:defRPr>
                <a:solidFill>
                  <a:srgbClr val="F2F2F2"/>
                </a:solidFill>
              </a:defRPr>
            </a:lvl2pPr>
            <a:lvl3pPr>
              <a:defRPr>
                <a:solidFill>
                  <a:srgbClr val="F2F2F2"/>
                </a:solidFill>
              </a:defRPr>
            </a:lvl3pPr>
            <a:lvl4pPr>
              <a:defRPr>
                <a:solidFill>
                  <a:srgbClr val="F2F2F2"/>
                </a:solidFill>
              </a:defRPr>
            </a:lvl4pPr>
            <a:lvl5pPr>
              <a:defRPr>
                <a:solidFill>
                  <a:srgbClr val="F2F2F2"/>
                </a:solidFill>
              </a:defRPr>
            </a:lvl5pPr>
          </a:lstStyle>
          <a:p>
            <a:pPr lvl="0"/>
            <a:r>
              <a:rPr lang="en-US"/>
              <a:t>Item</a:t>
            </a:r>
          </a:p>
        </p:txBody>
      </p:sp>
      <p:sp>
        <p:nvSpPr>
          <p:cNvPr id="8" name="Text Placeholder 5">
            <a:extLst>
              <a:ext uri="{FF2B5EF4-FFF2-40B4-BE49-F238E27FC236}">
                <a16:creationId xmlns:a16="http://schemas.microsoft.com/office/drawing/2014/main" id="{32566407-903F-476F-B4F1-8D27C49003EE}"/>
              </a:ext>
            </a:extLst>
          </p:cNvPr>
          <p:cNvSpPr>
            <a:spLocks noGrp="1"/>
          </p:cNvSpPr>
          <p:nvPr>
            <p:ph type="body" sz="quarter" idx="11" hasCustomPrompt="1"/>
          </p:nvPr>
        </p:nvSpPr>
        <p:spPr>
          <a:xfrm>
            <a:off x="304800" y="3200400"/>
            <a:ext cx="9448800" cy="533400"/>
          </a:xfrm>
        </p:spPr>
        <p:txBody>
          <a:bodyPr>
            <a:normAutofit/>
          </a:bodyPr>
          <a:lstStyle>
            <a:lvl1pPr>
              <a:defRPr sz="2800">
                <a:solidFill>
                  <a:srgbClr val="F2F2F2"/>
                </a:solidFill>
              </a:defRPr>
            </a:lvl1pPr>
            <a:lvl2pPr>
              <a:defRPr>
                <a:solidFill>
                  <a:srgbClr val="F2F2F2"/>
                </a:solidFill>
              </a:defRPr>
            </a:lvl2pPr>
            <a:lvl3pPr>
              <a:defRPr>
                <a:solidFill>
                  <a:srgbClr val="F2F2F2"/>
                </a:solidFill>
              </a:defRPr>
            </a:lvl3pPr>
            <a:lvl4pPr>
              <a:defRPr>
                <a:solidFill>
                  <a:srgbClr val="F2F2F2"/>
                </a:solidFill>
              </a:defRPr>
            </a:lvl4pPr>
            <a:lvl5pPr>
              <a:defRPr>
                <a:solidFill>
                  <a:srgbClr val="F2F2F2"/>
                </a:solidFill>
              </a:defRPr>
            </a:lvl5pPr>
          </a:lstStyle>
          <a:p>
            <a:pPr lvl="0"/>
            <a:r>
              <a:rPr lang="en-US"/>
              <a:t>Item</a:t>
            </a:r>
          </a:p>
        </p:txBody>
      </p:sp>
      <p:sp>
        <p:nvSpPr>
          <p:cNvPr id="9" name="Text Placeholder 5">
            <a:extLst>
              <a:ext uri="{FF2B5EF4-FFF2-40B4-BE49-F238E27FC236}">
                <a16:creationId xmlns:a16="http://schemas.microsoft.com/office/drawing/2014/main" id="{9AEA9BBA-191E-46EA-9323-09C160604C5E}"/>
              </a:ext>
            </a:extLst>
          </p:cNvPr>
          <p:cNvSpPr>
            <a:spLocks noGrp="1"/>
          </p:cNvSpPr>
          <p:nvPr>
            <p:ph type="body" sz="quarter" idx="12" hasCustomPrompt="1"/>
          </p:nvPr>
        </p:nvSpPr>
        <p:spPr>
          <a:xfrm>
            <a:off x="304800" y="3810000"/>
            <a:ext cx="9448800" cy="533400"/>
          </a:xfrm>
        </p:spPr>
        <p:txBody>
          <a:bodyPr>
            <a:normAutofit/>
          </a:bodyPr>
          <a:lstStyle>
            <a:lvl1pPr>
              <a:defRPr sz="2800">
                <a:solidFill>
                  <a:srgbClr val="F2F2F2"/>
                </a:solidFill>
              </a:defRPr>
            </a:lvl1pPr>
            <a:lvl2pPr>
              <a:defRPr>
                <a:solidFill>
                  <a:srgbClr val="F2F2F2"/>
                </a:solidFill>
              </a:defRPr>
            </a:lvl2pPr>
            <a:lvl3pPr>
              <a:defRPr>
                <a:solidFill>
                  <a:srgbClr val="F2F2F2"/>
                </a:solidFill>
              </a:defRPr>
            </a:lvl3pPr>
            <a:lvl4pPr>
              <a:defRPr>
                <a:solidFill>
                  <a:srgbClr val="F2F2F2"/>
                </a:solidFill>
              </a:defRPr>
            </a:lvl4pPr>
            <a:lvl5pPr>
              <a:defRPr>
                <a:solidFill>
                  <a:srgbClr val="F2F2F2"/>
                </a:solidFill>
              </a:defRPr>
            </a:lvl5pPr>
          </a:lstStyle>
          <a:p>
            <a:pPr lvl="0"/>
            <a:r>
              <a:rPr lang="en-US"/>
              <a:t>Item</a:t>
            </a:r>
          </a:p>
        </p:txBody>
      </p:sp>
      <p:sp>
        <p:nvSpPr>
          <p:cNvPr id="10" name="Text Placeholder 5">
            <a:extLst>
              <a:ext uri="{FF2B5EF4-FFF2-40B4-BE49-F238E27FC236}">
                <a16:creationId xmlns:a16="http://schemas.microsoft.com/office/drawing/2014/main" id="{44B20287-7C3B-4B94-9F6D-E1736C23E8B1}"/>
              </a:ext>
            </a:extLst>
          </p:cNvPr>
          <p:cNvSpPr>
            <a:spLocks noGrp="1"/>
          </p:cNvSpPr>
          <p:nvPr>
            <p:ph type="body" sz="quarter" idx="13" hasCustomPrompt="1"/>
          </p:nvPr>
        </p:nvSpPr>
        <p:spPr>
          <a:xfrm>
            <a:off x="304800" y="4419600"/>
            <a:ext cx="9448800" cy="533400"/>
          </a:xfrm>
        </p:spPr>
        <p:txBody>
          <a:bodyPr>
            <a:normAutofit/>
          </a:bodyPr>
          <a:lstStyle>
            <a:lvl1pPr>
              <a:defRPr sz="2800">
                <a:solidFill>
                  <a:srgbClr val="F2F2F2"/>
                </a:solidFill>
              </a:defRPr>
            </a:lvl1pPr>
            <a:lvl2pPr>
              <a:defRPr>
                <a:solidFill>
                  <a:srgbClr val="F2F2F2"/>
                </a:solidFill>
              </a:defRPr>
            </a:lvl2pPr>
            <a:lvl3pPr>
              <a:defRPr>
                <a:solidFill>
                  <a:srgbClr val="F2F2F2"/>
                </a:solidFill>
              </a:defRPr>
            </a:lvl3pPr>
            <a:lvl4pPr>
              <a:defRPr>
                <a:solidFill>
                  <a:srgbClr val="F2F2F2"/>
                </a:solidFill>
              </a:defRPr>
            </a:lvl4pPr>
            <a:lvl5pPr>
              <a:defRPr>
                <a:solidFill>
                  <a:srgbClr val="F2F2F2"/>
                </a:solidFill>
              </a:defRPr>
            </a:lvl5pPr>
          </a:lstStyle>
          <a:p>
            <a:pPr lvl="0"/>
            <a:r>
              <a:rPr lang="en-US"/>
              <a:t>Item</a:t>
            </a:r>
          </a:p>
        </p:txBody>
      </p:sp>
    </p:spTree>
    <p:extLst>
      <p:ext uri="{BB962C8B-B14F-4D97-AF65-F5344CB8AC3E}">
        <p14:creationId xmlns:p14="http://schemas.microsoft.com/office/powerpoint/2010/main" val="2372639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567823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16993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00965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1408766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alkin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11" name="Freeform 5">
            <a:extLst>
              <a:ext uri="{FF2B5EF4-FFF2-40B4-BE49-F238E27FC236}">
                <a16:creationId xmlns:a16="http://schemas.microsoft.com/office/drawing/2014/main" id="{3A3051D2-DD0C-4419-9210-74A066BBE509}"/>
              </a:ext>
            </a:extLst>
          </p:cNvPr>
          <p:cNvSpPr>
            <a:spLocks noChangeAspect="1" noEditPoints="1"/>
          </p:cNvSpPr>
          <p:nvPr userDrawn="1"/>
        </p:nvSpPr>
        <p:spPr bwMode="black">
          <a:xfrm>
            <a:off x="584200" y="2903438"/>
            <a:ext cx="4343400" cy="527960"/>
          </a:xfrm>
          <a:custGeom>
            <a:avLst/>
            <a:gdLst>
              <a:gd name="T0" fmla="*/ 763 w 809"/>
              <a:gd name="T1" fmla="*/ 64 h 96"/>
              <a:gd name="T2" fmla="*/ 795 w 809"/>
              <a:gd name="T3" fmla="*/ 58 h 96"/>
              <a:gd name="T4" fmla="*/ 795 w 809"/>
              <a:gd name="T5" fmla="*/ 84 h 96"/>
              <a:gd name="T6" fmla="*/ 777 w 809"/>
              <a:gd name="T7" fmla="*/ 30 h 96"/>
              <a:gd name="T8" fmla="*/ 723 w 809"/>
              <a:gd name="T9" fmla="*/ 95 h 96"/>
              <a:gd name="T10" fmla="*/ 701 w 809"/>
              <a:gd name="T11" fmla="*/ 3 h 96"/>
              <a:gd name="T12" fmla="*/ 707 w 809"/>
              <a:gd name="T13" fmla="*/ 16 h 96"/>
              <a:gd name="T14" fmla="*/ 708 w 809"/>
              <a:gd name="T15" fmla="*/ 95 h 96"/>
              <a:gd name="T16" fmla="*/ 661 w 809"/>
              <a:gd name="T17" fmla="*/ 80 h 96"/>
              <a:gd name="T18" fmla="*/ 624 w 809"/>
              <a:gd name="T19" fmla="*/ 69 h 96"/>
              <a:gd name="T20" fmla="*/ 679 w 809"/>
              <a:gd name="T21" fmla="*/ 95 h 96"/>
              <a:gd name="T22" fmla="*/ 579 w 809"/>
              <a:gd name="T23" fmla="*/ 55 h 96"/>
              <a:gd name="T24" fmla="*/ 598 w 809"/>
              <a:gd name="T25" fmla="*/ 69 h 96"/>
              <a:gd name="T26" fmla="*/ 579 w 809"/>
              <a:gd name="T27" fmla="*/ 19 h 96"/>
              <a:gd name="T28" fmla="*/ 605 w 809"/>
              <a:gd name="T29" fmla="*/ 88 h 96"/>
              <a:gd name="T30" fmla="*/ 602 w 809"/>
              <a:gd name="T31" fmla="*/ 12 h 96"/>
              <a:gd name="T32" fmla="*/ 608 w 809"/>
              <a:gd name="T33" fmla="*/ 55 h 96"/>
              <a:gd name="T34" fmla="*/ 471 w 809"/>
              <a:gd name="T35" fmla="*/ 32 h 96"/>
              <a:gd name="T36" fmla="*/ 474 w 809"/>
              <a:gd name="T37" fmla="*/ 2 h 96"/>
              <a:gd name="T38" fmla="*/ 432 w 809"/>
              <a:gd name="T39" fmla="*/ 32 h 96"/>
              <a:gd name="T40" fmla="*/ 457 w 809"/>
              <a:gd name="T41" fmla="*/ 43 h 96"/>
              <a:gd name="T42" fmla="*/ 500 w 809"/>
              <a:gd name="T43" fmla="*/ 96 h 96"/>
              <a:gd name="T44" fmla="*/ 496 w 809"/>
              <a:gd name="T45" fmla="*/ 74 h 96"/>
              <a:gd name="T46" fmla="*/ 496 w 809"/>
              <a:gd name="T47" fmla="*/ 13 h 96"/>
              <a:gd name="T48" fmla="*/ 378 w 809"/>
              <a:gd name="T49" fmla="*/ 64 h 96"/>
              <a:gd name="T50" fmla="*/ 419 w 809"/>
              <a:gd name="T51" fmla="*/ 39 h 96"/>
              <a:gd name="T52" fmla="*/ 363 w 809"/>
              <a:gd name="T53" fmla="*/ 64 h 96"/>
              <a:gd name="T54" fmla="*/ 345 w 809"/>
              <a:gd name="T55" fmla="*/ 62 h 96"/>
              <a:gd name="T56" fmla="*/ 325 w 809"/>
              <a:gd name="T57" fmla="*/ 48 h 96"/>
              <a:gd name="T58" fmla="*/ 352 w 809"/>
              <a:gd name="T59" fmla="*/ 46 h 96"/>
              <a:gd name="T60" fmla="*/ 313 w 809"/>
              <a:gd name="T61" fmla="*/ 41 h 96"/>
              <a:gd name="T62" fmla="*/ 327 w 809"/>
              <a:gd name="T63" fmla="*/ 67 h 96"/>
              <a:gd name="T64" fmla="*/ 328 w 809"/>
              <a:gd name="T65" fmla="*/ 86 h 96"/>
              <a:gd name="T66" fmla="*/ 347 w 809"/>
              <a:gd name="T67" fmla="*/ 91 h 96"/>
              <a:gd name="T68" fmla="*/ 286 w 809"/>
              <a:gd name="T69" fmla="*/ 63 h 96"/>
              <a:gd name="T70" fmla="*/ 256 w 809"/>
              <a:gd name="T71" fmla="*/ 79 h 96"/>
              <a:gd name="T72" fmla="*/ 301 w 809"/>
              <a:gd name="T73" fmla="*/ 63 h 96"/>
              <a:gd name="T74" fmla="*/ 246 w 809"/>
              <a:gd name="T75" fmla="*/ 39 h 96"/>
              <a:gd name="T76" fmla="*/ 210 w 809"/>
              <a:gd name="T77" fmla="*/ 45 h 96"/>
              <a:gd name="T78" fmla="*/ 210 w 809"/>
              <a:gd name="T79" fmla="*/ 65 h 96"/>
              <a:gd name="T80" fmla="*/ 226 w 809"/>
              <a:gd name="T81" fmla="*/ 31 h 96"/>
              <a:gd name="T82" fmla="*/ 165 w 809"/>
              <a:gd name="T83" fmla="*/ 96 h 96"/>
              <a:gd name="T84" fmla="*/ 148 w 809"/>
              <a:gd name="T85" fmla="*/ 64 h 96"/>
              <a:gd name="T86" fmla="*/ 167 w 809"/>
              <a:gd name="T87" fmla="*/ 30 h 96"/>
              <a:gd name="T88" fmla="*/ 108 w 809"/>
              <a:gd name="T89" fmla="*/ 32 h 96"/>
              <a:gd name="T90" fmla="*/ 110 w 809"/>
              <a:gd name="T91" fmla="*/ 17 h 96"/>
              <a:gd name="T92" fmla="*/ 116 w 809"/>
              <a:gd name="T93" fmla="*/ 3 h 96"/>
              <a:gd name="T94" fmla="*/ 80 w 809"/>
              <a:gd name="T95" fmla="*/ 38 h 96"/>
              <a:gd name="T96" fmla="*/ 42 w 809"/>
              <a:gd name="T97" fmla="*/ 95 h 96"/>
              <a:gd name="T98" fmla="*/ 14 w 809"/>
              <a:gd name="T99" fmla="*/ 95 h 96"/>
              <a:gd name="T100" fmla="*/ 47 w 809"/>
              <a:gd name="T101" fmla="*/ 7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96">
                <a:moveTo>
                  <a:pt x="795" y="58"/>
                </a:moveTo>
                <a:cubicBezTo>
                  <a:pt x="795" y="53"/>
                  <a:pt x="794" y="50"/>
                  <a:pt x="791" y="46"/>
                </a:cubicBezTo>
                <a:cubicBezTo>
                  <a:pt x="788" y="43"/>
                  <a:pt x="784" y="42"/>
                  <a:pt x="780" y="42"/>
                </a:cubicBezTo>
                <a:cubicBezTo>
                  <a:pt x="775" y="42"/>
                  <a:pt x="770" y="44"/>
                  <a:pt x="767" y="48"/>
                </a:cubicBezTo>
                <a:cubicBezTo>
                  <a:pt x="764" y="52"/>
                  <a:pt x="763" y="57"/>
                  <a:pt x="763" y="64"/>
                </a:cubicBezTo>
                <a:cubicBezTo>
                  <a:pt x="763" y="71"/>
                  <a:pt x="764" y="76"/>
                  <a:pt x="767" y="79"/>
                </a:cubicBezTo>
                <a:cubicBezTo>
                  <a:pt x="770" y="83"/>
                  <a:pt x="774" y="85"/>
                  <a:pt x="779" y="85"/>
                </a:cubicBezTo>
                <a:cubicBezTo>
                  <a:pt x="784" y="85"/>
                  <a:pt x="788" y="83"/>
                  <a:pt x="791" y="79"/>
                </a:cubicBezTo>
                <a:cubicBezTo>
                  <a:pt x="794" y="76"/>
                  <a:pt x="795" y="71"/>
                  <a:pt x="795" y="66"/>
                </a:cubicBezTo>
                <a:lnTo>
                  <a:pt x="795" y="58"/>
                </a:lnTo>
                <a:close/>
                <a:moveTo>
                  <a:pt x="809" y="2"/>
                </a:moveTo>
                <a:cubicBezTo>
                  <a:pt x="809" y="95"/>
                  <a:pt x="809" y="95"/>
                  <a:pt x="809" y="95"/>
                </a:cubicBezTo>
                <a:cubicBezTo>
                  <a:pt x="795" y="95"/>
                  <a:pt x="795" y="95"/>
                  <a:pt x="795" y="95"/>
                </a:cubicBezTo>
                <a:cubicBezTo>
                  <a:pt x="795" y="84"/>
                  <a:pt x="795" y="84"/>
                  <a:pt x="795" y="84"/>
                </a:cubicBezTo>
                <a:cubicBezTo>
                  <a:pt x="795" y="84"/>
                  <a:pt x="795" y="84"/>
                  <a:pt x="795" y="84"/>
                </a:cubicBezTo>
                <a:cubicBezTo>
                  <a:pt x="790" y="92"/>
                  <a:pt x="783" y="96"/>
                  <a:pt x="774" y="96"/>
                </a:cubicBezTo>
                <a:cubicBezTo>
                  <a:pt x="766" y="96"/>
                  <a:pt x="760" y="93"/>
                  <a:pt x="755" y="88"/>
                </a:cubicBezTo>
                <a:cubicBezTo>
                  <a:pt x="751" y="82"/>
                  <a:pt x="748" y="74"/>
                  <a:pt x="748" y="65"/>
                </a:cubicBezTo>
                <a:cubicBezTo>
                  <a:pt x="748" y="54"/>
                  <a:pt x="751" y="46"/>
                  <a:pt x="756" y="40"/>
                </a:cubicBezTo>
                <a:cubicBezTo>
                  <a:pt x="761" y="34"/>
                  <a:pt x="768" y="30"/>
                  <a:pt x="777" y="30"/>
                </a:cubicBezTo>
                <a:cubicBezTo>
                  <a:pt x="785" y="30"/>
                  <a:pt x="791" y="34"/>
                  <a:pt x="795" y="41"/>
                </a:cubicBezTo>
                <a:cubicBezTo>
                  <a:pt x="795" y="41"/>
                  <a:pt x="795" y="41"/>
                  <a:pt x="795" y="41"/>
                </a:cubicBezTo>
                <a:cubicBezTo>
                  <a:pt x="795" y="2"/>
                  <a:pt x="795" y="2"/>
                  <a:pt x="795" y="2"/>
                </a:cubicBezTo>
                <a:lnTo>
                  <a:pt x="809" y="2"/>
                </a:lnTo>
                <a:close/>
                <a:moveTo>
                  <a:pt x="723" y="95"/>
                </a:moveTo>
                <a:cubicBezTo>
                  <a:pt x="738" y="95"/>
                  <a:pt x="738" y="95"/>
                  <a:pt x="738" y="95"/>
                </a:cubicBezTo>
                <a:cubicBezTo>
                  <a:pt x="738" y="2"/>
                  <a:pt x="738" y="2"/>
                  <a:pt x="738" y="2"/>
                </a:cubicBezTo>
                <a:cubicBezTo>
                  <a:pt x="723" y="2"/>
                  <a:pt x="723" y="2"/>
                  <a:pt x="723" y="2"/>
                </a:cubicBezTo>
                <a:lnTo>
                  <a:pt x="723" y="95"/>
                </a:lnTo>
                <a:close/>
                <a:moveTo>
                  <a:pt x="701" y="3"/>
                </a:moveTo>
                <a:cubicBezTo>
                  <a:pt x="699" y="3"/>
                  <a:pt x="697" y="3"/>
                  <a:pt x="695" y="5"/>
                </a:cubicBezTo>
                <a:cubicBezTo>
                  <a:pt x="694" y="7"/>
                  <a:pt x="693" y="8"/>
                  <a:pt x="693" y="11"/>
                </a:cubicBezTo>
                <a:cubicBezTo>
                  <a:pt x="693" y="13"/>
                  <a:pt x="694" y="15"/>
                  <a:pt x="695" y="17"/>
                </a:cubicBezTo>
                <a:cubicBezTo>
                  <a:pt x="697" y="18"/>
                  <a:pt x="699" y="19"/>
                  <a:pt x="701" y="19"/>
                </a:cubicBezTo>
                <a:cubicBezTo>
                  <a:pt x="704" y="19"/>
                  <a:pt x="706" y="18"/>
                  <a:pt x="707" y="16"/>
                </a:cubicBezTo>
                <a:cubicBezTo>
                  <a:pt x="709" y="15"/>
                  <a:pt x="710" y="13"/>
                  <a:pt x="710" y="11"/>
                </a:cubicBezTo>
                <a:cubicBezTo>
                  <a:pt x="710" y="8"/>
                  <a:pt x="709" y="7"/>
                  <a:pt x="707" y="5"/>
                </a:cubicBezTo>
                <a:cubicBezTo>
                  <a:pt x="706" y="3"/>
                  <a:pt x="704" y="3"/>
                  <a:pt x="701" y="3"/>
                </a:cubicBezTo>
                <a:moveTo>
                  <a:pt x="694" y="95"/>
                </a:moveTo>
                <a:cubicBezTo>
                  <a:pt x="708" y="95"/>
                  <a:pt x="708" y="95"/>
                  <a:pt x="708" y="95"/>
                </a:cubicBezTo>
                <a:cubicBezTo>
                  <a:pt x="708" y="32"/>
                  <a:pt x="708" y="32"/>
                  <a:pt x="708" y="32"/>
                </a:cubicBezTo>
                <a:cubicBezTo>
                  <a:pt x="694" y="32"/>
                  <a:pt x="694" y="32"/>
                  <a:pt x="694" y="32"/>
                </a:cubicBezTo>
                <a:lnTo>
                  <a:pt x="694" y="95"/>
                </a:lnTo>
                <a:close/>
                <a:moveTo>
                  <a:pt x="665" y="68"/>
                </a:moveTo>
                <a:cubicBezTo>
                  <a:pt x="665" y="73"/>
                  <a:pt x="664" y="77"/>
                  <a:pt x="661" y="80"/>
                </a:cubicBezTo>
                <a:cubicBezTo>
                  <a:pt x="658" y="83"/>
                  <a:pt x="655" y="85"/>
                  <a:pt x="651" y="85"/>
                </a:cubicBezTo>
                <a:cubicBezTo>
                  <a:pt x="642" y="85"/>
                  <a:pt x="638" y="79"/>
                  <a:pt x="638" y="68"/>
                </a:cubicBezTo>
                <a:cubicBezTo>
                  <a:pt x="638" y="32"/>
                  <a:pt x="638" y="32"/>
                  <a:pt x="638" y="32"/>
                </a:cubicBezTo>
                <a:cubicBezTo>
                  <a:pt x="624" y="32"/>
                  <a:pt x="624" y="32"/>
                  <a:pt x="624" y="32"/>
                </a:cubicBezTo>
                <a:cubicBezTo>
                  <a:pt x="624" y="69"/>
                  <a:pt x="624" y="69"/>
                  <a:pt x="624" y="69"/>
                </a:cubicBezTo>
                <a:cubicBezTo>
                  <a:pt x="624" y="87"/>
                  <a:pt x="631" y="96"/>
                  <a:pt x="646" y="96"/>
                </a:cubicBezTo>
                <a:cubicBezTo>
                  <a:pt x="654" y="96"/>
                  <a:pt x="661" y="92"/>
                  <a:pt x="665" y="85"/>
                </a:cubicBezTo>
                <a:cubicBezTo>
                  <a:pt x="665" y="85"/>
                  <a:pt x="665" y="85"/>
                  <a:pt x="665" y="85"/>
                </a:cubicBezTo>
                <a:cubicBezTo>
                  <a:pt x="665" y="95"/>
                  <a:pt x="665" y="95"/>
                  <a:pt x="665" y="95"/>
                </a:cubicBezTo>
                <a:cubicBezTo>
                  <a:pt x="679" y="95"/>
                  <a:pt x="679" y="95"/>
                  <a:pt x="679" y="95"/>
                </a:cubicBezTo>
                <a:cubicBezTo>
                  <a:pt x="679" y="32"/>
                  <a:pt x="679" y="32"/>
                  <a:pt x="679" y="32"/>
                </a:cubicBezTo>
                <a:cubicBezTo>
                  <a:pt x="665" y="32"/>
                  <a:pt x="665" y="32"/>
                  <a:pt x="665" y="32"/>
                </a:cubicBezTo>
                <a:lnTo>
                  <a:pt x="665" y="68"/>
                </a:lnTo>
                <a:close/>
                <a:moveTo>
                  <a:pt x="598" y="69"/>
                </a:moveTo>
                <a:cubicBezTo>
                  <a:pt x="598" y="60"/>
                  <a:pt x="592" y="55"/>
                  <a:pt x="579" y="55"/>
                </a:cubicBezTo>
                <a:cubicBezTo>
                  <a:pt x="569" y="55"/>
                  <a:pt x="569" y="55"/>
                  <a:pt x="569" y="55"/>
                </a:cubicBezTo>
                <a:cubicBezTo>
                  <a:pt x="569" y="83"/>
                  <a:pt x="569" y="83"/>
                  <a:pt x="569" y="83"/>
                </a:cubicBezTo>
                <a:cubicBezTo>
                  <a:pt x="581" y="83"/>
                  <a:pt x="581" y="83"/>
                  <a:pt x="581" y="83"/>
                </a:cubicBezTo>
                <a:cubicBezTo>
                  <a:pt x="587" y="83"/>
                  <a:pt x="591" y="82"/>
                  <a:pt x="594" y="79"/>
                </a:cubicBezTo>
                <a:cubicBezTo>
                  <a:pt x="597" y="77"/>
                  <a:pt x="598" y="73"/>
                  <a:pt x="598" y="69"/>
                </a:cubicBezTo>
                <a:moveTo>
                  <a:pt x="569" y="44"/>
                </a:moveTo>
                <a:cubicBezTo>
                  <a:pt x="578" y="44"/>
                  <a:pt x="578" y="44"/>
                  <a:pt x="578" y="44"/>
                </a:cubicBezTo>
                <a:cubicBezTo>
                  <a:pt x="583" y="44"/>
                  <a:pt x="587" y="42"/>
                  <a:pt x="590" y="40"/>
                </a:cubicBezTo>
                <a:cubicBezTo>
                  <a:pt x="593" y="38"/>
                  <a:pt x="594" y="34"/>
                  <a:pt x="594" y="30"/>
                </a:cubicBezTo>
                <a:cubicBezTo>
                  <a:pt x="594" y="22"/>
                  <a:pt x="589" y="19"/>
                  <a:pt x="579" y="19"/>
                </a:cubicBezTo>
                <a:cubicBezTo>
                  <a:pt x="569" y="19"/>
                  <a:pt x="569" y="19"/>
                  <a:pt x="569" y="19"/>
                </a:cubicBezTo>
                <a:lnTo>
                  <a:pt x="569" y="44"/>
                </a:lnTo>
                <a:close/>
                <a:moveTo>
                  <a:pt x="608" y="55"/>
                </a:moveTo>
                <a:cubicBezTo>
                  <a:pt x="612" y="58"/>
                  <a:pt x="614" y="63"/>
                  <a:pt x="614" y="69"/>
                </a:cubicBezTo>
                <a:cubicBezTo>
                  <a:pt x="614" y="77"/>
                  <a:pt x="611" y="83"/>
                  <a:pt x="605" y="88"/>
                </a:cubicBezTo>
                <a:cubicBezTo>
                  <a:pt x="599" y="92"/>
                  <a:pt x="591" y="95"/>
                  <a:pt x="582" y="95"/>
                </a:cubicBezTo>
                <a:cubicBezTo>
                  <a:pt x="554" y="95"/>
                  <a:pt x="554" y="95"/>
                  <a:pt x="554" y="95"/>
                </a:cubicBezTo>
                <a:cubicBezTo>
                  <a:pt x="554" y="7"/>
                  <a:pt x="554" y="7"/>
                  <a:pt x="554" y="7"/>
                </a:cubicBezTo>
                <a:cubicBezTo>
                  <a:pt x="582" y="7"/>
                  <a:pt x="582" y="7"/>
                  <a:pt x="582" y="7"/>
                </a:cubicBezTo>
                <a:cubicBezTo>
                  <a:pt x="591" y="7"/>
                  <a:pt x="597" y="9"/>
                  <a:pt x="602" y="12"/>
                </a:cubicBezTo>
                <a:cubicBezTo>
                  <a:pt x="607" y="16"/>
                  <a:pt x="610" y="21"/>
                  <a:pt x="610" y="27"/>
                </a:cubicBezTo>
                <a:cubicBezTo>
                  <a:pt x="610" y="32"/>
                  <a:pt x="608" y="36"/>
                  <a:pt x="605" y="40"/>
                </a:cubicBezTo>
                <a:cubicBezTo>
                  <a:pt x="603" y="44"/>
                  <a:pt x="599" y="46"/>
                  <a:pt x="594" y="48"/>
                </a:cubicBezTo>
                <a:cubicBezTo>
                  <a:pt x="594" y="48"/>
                  <a:pt x="594" y="48"/>
                  <a:pt x="594" y="48"/>
                </a:cubicBezTo>
                <a:cubicBezTo>
                  <a:pt x="600" y="49"/>
                  <a:pt x="605" y="51"/>
                  <a:pt x="608" y="55"/>
                </a:cubicBezTo>
                <a:moveTo>
                  <a:pt x="496" y="13"/>
                </a:moveTo>
                <a:cubicBezTo>
                  <a:pt x="482" y="17"/>
                  <a:pt x="482" y="17"/>
                  <a:pt x="482" y="17"/>
                </a:cubicBezTo>
                <a:cubicBezTo>
                  <a:pt x="482" y="32"/>
                  <a:pt x="482" y="32"/>
                  <a:pt x="482" y="32"/>
                </a:cubicBezTo>
                <a:cubicBezTo>
                  <a:pt x="471" y="32"/>
                  <a:pt x="471" y="32"/>
                  <a:pt x="471" y="32"/>
                </a:cubicBezTo>
                <a:cubicBezTo>
                  <a:pt x="471" y="32"/>
                  <a:pt x="471" y="32"/>
                  <a:pt x="471" y="32"/>
                </a:cubicBezTo>
                <a:cubicBezTo>
                  <a:pt x="457" y="32"/>
                  <a:pt x="457" y="32"/>
                  <a:pt x="457" y="32"/>
                </a:cubicBezTo>
                <a:cubicBezTo>
                  <a:pt x="457" y="23"/>
                  <a:pt x="457" y="23"/>
                  <a:pt x="457" y="23"/>
                </a:cubicBezTo>
                <a:cubicBezTo>
                  <a:pt x="457" y="16"/>
                  <a:pt x="460" y="12"/>
                  <a:pt x="467" y="12"/>
                </a:cubicBezTo>
                <a:cubicBezTo>
                  <a:pt x="470" y="12"/>
                  <a:pt x="472" y="12"/>
                  <a:pt x="474" y="13"/>
                </a:cubicBezTo>
                <a:cubicBezTo>
                  <a:pt x="474" y="2"/>
                  <a:pt x="474" y="2"/>
                  <a:pt x="474" y="2"/>
                </a:cubicBezTo>
                <a:cubicBezTo>
                  <a:pt x="472" y="1"/>
                  <a:pt x="469" y="0"/>
                  <a:pt x="465" y="0"/>
                </a:cubicBezTo>
                <a:cubicBezTo>
                  <a:pt x="459" y="0"/>
                  <a:pt x="454" y="2"/>
                  <a:pt x="449" y="6"/>
                </a:cubicBezTo>
                <a:cubicBezTo>
                  <a:pt x="445" y="10"/>
                  <a:pt x="443" y="15"/>
                  <a:pt x="443" y="22"/>
                </a:cubicBezTo>
                <a:cubicBezTo>
                  <a:pt x="443" y="32"/>
                  <a:pt x="443" y="32"/>
                  <a:pt x="443" y="32"/>
                </a:cubicBezTo>
                <a:cubicBezTo>
                  <a:pt x="432" y="32"/>
                  <a:pt x="432" y="32"/>
                  <a:pt x="432" y="32"/>
                </a:cubicBezTo>
                <a:cubicBezTo>
                  <a:pt x="432" y="43"/>
                  <a:pt x="432" y="43"/>
                  <a:pt x="432" y="43"/>
                </a:cubicBezTo>
                <a:cubicBezTo>
                  <a:pt x="443" y="43"/>
                  <a:pt x="443" y="43"/>
                  <a:pt x="443" y="43"/>
                </a:cubicBezTo>
                <a:cubicBezTo>
                  <a:pt x="443" y="95"/>
                  <a:pt x="443" y="95"/>
                  <a:pt x="443" y="95"/>
                </a:cubicBezTo>
                <a:cubicBezTo>
                  <a:pt x="457" y="95"/>
                  <a:pt x="457" y="95"/>
                  <a:pt x="457" y="95"/>
                </a:cubicBezTo>
                <a:cubicBezTo>
                  <a:pt x="457" y="43"/>
                  <a:pt x="457" y="43"/>
                  <a:pt x="457" y="43"/>
                </a:cubicBezTo>
                <a:cubicBezTo>
                  <a:pt x="471" y="43"/>
                  <a:pt x="471" y="43"/>
                  <a:pt x="471" y="43"/>
                </a:cubicBezTo>
                <a:cubicBezTo>
                  <a:pt x="471" y="43"/>
                  <a:pt x="471" y="43"/>
                  <a:pt x="471" y="43"/>
                </a:cubicBezTo>
                <a:cubicBezTo>
                  <a:pt x="482" y="43"/>
                  <a:pt x="482" y="43"/>
                  <a:pt x="482" y="43"/>
                </a:cubicBezTo>
                <a:cubicBezTo>
                  <a:pt x="482" y="79"/>
                  <a:pt x="482" y="79"/>
                  <a:pt x="482" y="79"/>
                </a:cubicBezTo>
                <a:cubicBezTo>
                  <a:pt x="482" y="90"/>
                  <a:pt x="488" y="96"/>
                  <a:pt x="500" y="96"/>
                </a:cubicBezTo>
                <a:cubicBezTo>
                  <a:pt x="504" y="96"/>
                  <a:pt x="508" y="95"/>
                  <a:pt x="511" y="94"/>
                </a:cubicBezTo>
                <a:cubicBezTo>
                  <a:pt x="511" y="83"/>
                  <a:pt x="511" y="83"/>
                  <a:pt x="511" y="83"/>
                </a:cubicBezTo>
                <a:cubicBezTo>
                  <a:pt x="509" y="84"/>
                  <a:pt x="507" y="85"/>
                  <a:pt x="505" y="85"/>
                </a:cubicBezTo>
                <a:cubicBezTo>
                  <a:pt x="501" y="85"/>
                  <a:pt x="499" y="84"/>
                  <a:pt x="498" y="82"/>
                </a:cubicBezTo>
                <a:cubicBezTo>
                  <a:pt x="496" y="81"/>
                  <a:pt x="496" y="78"/>
                  <a:pt x="496" y="74"/>
                </a:cubicBezTo>
                <a:cubicBezTo>
                  <a:pt x="496" y="43"/>
                  <a:pt x="496" y="43"/>
                  <a:pt x="496" y="43"/>
                </a:cubicBezTo>
                <a:cubicBezTo>
                  <a:pt x="511" y="43"/>
                  <a:pt x="511" y="43"/>
                  <a:pt x="511" y="43"/>
                </a:cubicBezTo>
                <a:cubicBezTo>
                  <a:pt x="511" y="32"/>
                  <a:pt x="511" y="32"/>
                  <a:pt x="511" y="32"/>
                </a:cubicBezTo>
                <a:cubicBezTo>
                  <a:pt x="496" y="32"/>
                  <a:pt x="496" y="32"/>
                  <a:pt x="496" y="32"/>
                </a:cubicBezTo>
                <a:lnTo>
                  <a:pt x="496" y="13"/>
                </a:lnTo>
                <a:close/>
                <a:moveTo>
                  <a:pt x="413" y="63"/>
                </a:moveTo>
                <a:cubicBezTo>
                  <a:pt x="413" y="56"/>
                  <a:pt x="412" y="51"/>
                  <a:pt x="409" y="47"/>
                </a:cubicBezTo>
                <a:cubicBezTo>
                  <a:pt x="406" y="44"/>
                  <a:pt x="401" y="42"/>
                  <a:pt x="396" y="42"/>
                </a:cubicBezTo>
                <a:cubicBezTo>
                  <a:pt x="390" y="42"/>
                  <a:pt x="386" y="44"/>
                  <a:pt x="382" y="48"/>
                </a:cubicBezTo>
                <a:cubicBezTo>
                  <a:pt x="379" y="51"/>
                  <a:pt x="378" y="57"/>
                  <a:pt x="378" y="64"/>
                </a:cubicBezTo>
                <a:cubicBezTo>
                  <a:pt x="378" y="70"/>
                  <a:pt x="379" y="75"/>
                  <a:pt x="383" y="79"/>
                </a:cubicBezTo>
                <a:cubicBezTo>
                  <a:pt x="386" y="83"/>
                  <a:pt x="390" y="85"/>
                  <a:pt x="396" y="85"/>
                </a:cubicBezTo>
                <a:cubicBezTo>
                  <a:pt x="401" y="85"/>
                  <a:pt x="406" y="83"/>
                  <a:pt x="409" y="79"/>
                </a:cubicBezTo>
                <a:cubicBezTo>
                  <a:pt x="412" y="76"/>
                  <a:pt x="413" y="70"/>
                  <a:pt x="413" y="63"/>
                </a:cubicBezTo>
                <a:moveTo>
                  <a:pt x="419" y="39"/>
                </a:moveTo>
                <a:cubicBezTo>
                  <a:pt x="425" y="45"/>
                  <a:pt x="428" y="53"/>
                  <a:pt x="428" y="63"/>
                </a:cubicBezTo>
                <a:cubicBezTo>
                  <a:pt x="428" y="73"/>
                  <a:pt x="425" y="81"/>
                  <a:pt x="419" y="87"/>
                </a:cubicBezTo>
                <a:cubicBezTo>
                  <a:pt x="413" y="93"/>
                  <a:pt x="405" y="96"/>
                  <a:pt x="395" y="96"/>
                </a:cubicBezTo>
                <a:cubicBezTo>
                  <a:pt x="385" y="96"/>
                  <a:pt x="378" y="93"/>
                  <a:pt x="372" y="87"/>
                </a:cubicBezTo>
                <a:cubicBezTo>
                  <a:pt x="366" y="81"/>
                  <a:pt x="363" y="74"/>
                  <a:pt x="363" y="64"/>
                </a:cubicBezTo>
                <a:cubicBezTo>
                  <a:pt x="363" y="53"/>
                  <a:pt x="366" y="45"/>
                  <a:pt x="372" y="39"/>
                </a:cubicBezTo>
                <a:cubicBezTo>
                  <a:pt x="378" y="33"/>
                  <a:pt x="386" y="30"/>
                  <a:pt x="396" y="30"/>
                </a:cubicBezTo>
                <a:cubicBezTo>
                  <a:pt x="406" y="30"/>
                  <a:pt x="414" y="33"/>
                  <a:pt x="419" y="39"/>
                </a:cubicBezTo>
                <a:moveTo>
                  <a:pt x="350" y="66"/>
                </a:moveTo>
                <a:cubicBezTo>
                  <a:pt x="349" y="64"/>
                  <a:pt x="347" y="63"/>
                  <a:pt x="345" y="62"/>
                </a:cubicBezTo>
                <a:cubicBezTo>
                  <a:pt x="343" y="60"/>
                  <a:pt x="340" y="59"/>
                  <a:pt x="337" y="58"/>
                </a:cubicBezTo>
                <a:cubicBezTo>
                  <a:pt x="335" y="58"/>
                  <a:pt x="334" y="57"/>
                  <a:pt x="332" y="56"/>
                </a:cubicBezTo>
                <a:cubicBezTo>
                  <a:pt x="330" y="56"/>
                  <a:pt x="329" y="55"/>
                  <a:pt x="328" y="54"/>
                </a:cubicBezTo>
                <a:cubicBezTo>
                  <a:pt x="327" y="54"/>
                  <a:pt x="326" y="53"/>
                  <a:pt x="325" y="52"/>
                </a:cubicBezTo>
                <a:cubicBezTo>
                  <a:pt x="325" y="51"/>
                  <a:pt x="325" y="50"/>
                  <a:pt x="325" y="48"/>
                </a:cubicBezTo>
                <a:cubicBezTo>
                  <a:pt x="325" y="47"/>
                  <a:pt x="325" y="46"/>
                  <a:pt x="325" y="45"/>
                </a:cubicBezTo>
                <a:cubicBezTo>
                  <a:pt x="326" y="45"/>
                  <a:pt x="327" y="44"/>
                  <a:pt x="328" y="43"/>
                </a:cubicBezTo>
                <a:cubicBezTo>
                  <a:pt x="329" y="42"/>
                  <a:pt x="330" y="42"/>
                  <a:pt x="332" y="42"/>
                </a:cubicBezTo>
                <a:cubicBezTo>
                  <a:pt x="333" y="41"/>
                  <a:pt x="335" y="41"/>
                  <a:pt x="336" y="41"/>
                </a:cubicBezTo>
                <a:cubicBezTo>
                  <a:pt x="342" y="41"/>
                  <a:pt x="347" y="43"/>
                  <a:pt x="352" y="46"/>
                </a:cubicBezTo>
                <a:cubicBezTo>
                  <a:pt x="352" y="33"/>
                  <a:pt x="352" y="33"/>
                  <a:pt x="352" y="33"/>
                </a:cubicBezTo>
                <a:cubicBezTo>
                  <a:pt x="347" y="31"/>
                  <a:pt x="342" y="30"/>
                  <a:pt x="336" y="30"/>
                </a:cubicBezTo>
                <a:cubicBezTo>
                  <a:pt x="333" y="30"/>
                  <a:pt x="330" y="31"/>
                  <a:pt x="327" y="32"/>
                </a:cubicBezTo>
                <a:cubicBezTo>
                  <a:pt x="323" y="32"/>
                  <a:pt x="321" y="34"/>
                  <a:pt x="318" y="35"/>
                </a:cubicBezTo>
                <a:cubicBezTo>
                  <a:pt x="316" y="37"/>
                  <a:pt x="314" y="39"/>
                  <a:pt x="313" y="41"/>
                </a:cubicBezTo>
                <a:cubicBezTo>
                  <a:pt x="311" y="43"/>
                  <a:pt x="310" y="46"/>
                  <a:pt x="310" y="49"/>
                </a:cubicBezTo>
                <a:cubicBezTo>
                  <a:pt x="310" y="51"/>
                  <a:pt x="311" y="54"/>
                  <a:pt x="311" y="55"/>
                </a:cubicBezTo>
                <a:cubicBezTo>
                  <a:pt x="312" y="57"/>
                  <a:pt x="313" y="59"/>
                  <a:pt x="315" y="60"/>
                </a:cubicBezTo>
                <a:cubicBezTo>
                  <a:pt x="316" y="62"/>
                  <a:pt x="318" y="63"/>
                  <a:pt x="320" y="64"/>
                </a:cubicBezTo>
                <a:cubicBezTo>
                  <a:pt x="322" y="65"/>
                  <a:pt x="324" y="66"/>
                  <a:pt x="327" y="67"/>
                </a:cubicBezTo>
                <a:cubicBezTo>
                  <a:pt x="329" y="68"/>
                  <a:pt x="331" y="69"/>
                  <a:pt x="332" y="70"/>
                </a:cubicBezTo>
                <a:cubicBezTo>
                  <a:pt x="334" y="70"/>
                  <a:pt x="335" y="71"/>
                  <a:pt x="337" y="72"/>
                </a:cubicBezTo>
                <a:cubicBezTo>
                  <a:pt x="338" y="72"/>
                  <a:pt x="339" y="73"/>
                  <a:pt x="340" y="74"/>
                </a:cubicBezTo>
                <a:cubicBezTo>
                  <a:pt x="340" y="75"/>
                  <a:pt x="341" y="77"/>
                  <a:pt x="341" y="78"/>
                </a:cubicBezTo>
                <a:cubicBezTo>
                  <a:pt x="341" y="83"/>
                  <a:pt x="336" y="86"/>
                  <a:pt x="328" y="86"/>
                </a:cubicBezTo>
                <a:cubicBezTo>
                  <a:pt x="322" y="86"/>
                  <a:pt x="316" y="84"/>
                  <a:pt x="310" y="79"/>
                </a:cubicBezTo>
                <a:cubicBezTo>
                  <a:pt x="310" y="93"/>
                  <a:pt x="310" y="93"/>
                  <a:pt x="310" y="93"/>
                </a:cubicBezTo>
                <a:cubicBezTo>
                  <a:pt x="315" y="95"/>
                  <a:pt x="321" y="96"/>
                  <a:pt x="328" y="96"/>
                </a:cubicBezTo>
                <a:cubicBezTo>
                  <a:pt x="332" y="96"/>
                  <a:pt x="335" y="96"/>
                  <a:pt x="338" y="95"/>
                </a:cubicBezTo>
                <a:cubicBezTo>
                  <a:pt x="342" y="94"/>
                  <a:pt x="344" y="93"/>
                  <a:pt x="347" y="91"/>
                </a:cubicBezTo>
                <a:cubicBezTo>
                  <a:pt x="349" y="90"/>
                  <a:pt x="351" y="88"/>
                  <a:pt x="353" y="86"/>
                </a:cubicBezTo>
                <a:cubicBezTo>
                  <a:pt x="354" y="83"/>
                  <a:pt x="355" y="80"/>
                  <a:pt x="355" y="77"/>
                </a:cubicBezTo>
                <a:cubicBezTo>
                  <a:pt x="355" y="75"/>
                  <a:pt x="354" y="72"/>
                  <a:pt x="354" y="71"/>
                </a:cubicBezTo>
                <a:cubicBezTo>
                  <a:pt x="353" y="69"/>
                  <a:pt x="352" y="67"/>
                  <a:pt x="350" y="66"/>
                </a:cubicBezTo>
                <a:moveTo>
                  <a:pt x="286" y="63"/>
                </a:moveTo>
                <a:cubicBezTo>
                  <a:pt x="286" y="56"/>
                  <a:pt x="285" y="51"/>
                  <a:pt x="282" y="47"/>
                </a:cubicBezTo>
                <a:cubicBezTo>
                  <a:pt x="279" y="44"/>
                  <a:pt x="275" y="42"/>
                  <a:pt x="269" y="42"/>
                </a:cubicBezTo>
                <a:cubicBezTo>
                  <a:pt x="263" y="42"/>
                  <a:pt x="259" y="44"/>
                  <a:pt x="256" y="48"/>
                </a:cubicBezTo>
                <a:cubicBezTo>
                  <a:pt x="253" y="51"/>
                  <a:pt x="251" y="57"/>
                  <a:pt x="251" y="64"/>
                </a:cubicBezTo>
                <a:cubicBezTo>
                  <a:pt x="251" y="70"/>
                  <a:pt x="253" y="75"/>
                  <a:pt x="256" y="79"/>
                </a:cubicBezTo>
                <a:cubicBezTo>
                  <a:pt x="259" y="83"/>
                  <a:pt x="264" y="85"/>
                  <a:pt x="269" y="85"/>
                </a:cubicBezTo>
                <a:cubicBezTo>
                  <a:pt x="275" y="85"/>
                  <a:pt x="279" y="83"/>
                  <a:pt x="282" y="79"/>
                </a:cubicBezTo>
                <a:cubicBezTo>
                  <a:pt x="285" y="76"/>
                  <a:pt x="286" y="70"/>
                  <a:pt x="286" y="63"/>
                </a:cubicBezTo>
                <a:moveTo>
                  <a:pt x="293" y="39"/>
                </a:moveTo>
                <a:cubicBezTo>
                  <a:pt x="298" y="45"/>
                  <a:pt x="301" y="53"/>
                  <a:pt x="301" y="63"/>
                </a:cubicBezTo>
                <a:cubicBezTo>
                  <a:pt x="301" y="73"/>
                  <a:pt x="298" y="81"/>
                  <a:pt x="292" y="87"/>
                </a:cubicBezTo>
                <a:cubicBezTo>
                  <a:pt x="286" y="93"/>
                  <a:pt x="278" y="96"/>
                  <a:pt x="268" y="96"/>
                </a:cubicBezTo>
                <a:cubicBezTo>
                  <a:pt x="259" y="96"/>
                  <a:pt x="251" y="93"/>
                  <a:pt x="245" y="87"/>
                </a:cubicBezTo>
                <a:cubicBezTo>
                  <a:pt x="239" y="81"/>
                  <a:pt x="237" y="74"/>
                  <a:pt x="237" y="64"/>
                </a:cubicBezTo>
                <a:cubicBezTo>
                  <a:pt x="237" y="53"/>
                  <a:pt x="240" y="45"/>
                  <a:pt x="246" y="39"/>
                </a:cubicBezTo>
                <a:cubicBezTo>
                  <a:pt x="252" y="33"/>
                  <a:pt x="260" y="30"/>
                  <a:pt x="270" y="30"/>
                </a:cubicBezTo>
                <a:cubicBezTo>
                  <a:pt x="280" y="30"/>
                  <a:pt x="287" y="33"/>
                  <a:pt x="293" y="39"/>
                </a:cubicBezTo>
                <a:moveTo>
                  <a:pt x="216" y="35"/>
                </a:moveTo>
                <a:cubicBezTo>
                  <a:pt x="213" y="37"/>
                  <a:pt x="211" y="40"/>
                  <a:pt x="210" y="45"/>
                </a:cubicBezTo>
                <a:cubicBezTo>
                  <a:pt x="210" y="45"/>
                  <a:pt x="210" y="45"/>
                  <a:pt x="210" y="45"/>
                </a:cubicBezTo>
                <a:cubicBezTo>
                  <a:pt x="210" y="32"/>
                  <a:pt x="210" y="32"/>
                  <a:pt x="210" y="32"/>
                </a:cubicBezTo>
                <a:cubicBezTo>
                  <a:pt x="195" y="32"/>
                  <a:pt x="195" y="32"/>
                  <a:pt x="195" y="32"/>
                </a:cubicBezTo>
                <a:cubicBezTo>
                  <a:pt x="195" y="95"/>
                  <a:pt x="195" y="95"/>
                  <a:pt x="195" y="95"/>
                </a:cubicBezTo>
                <a:cubicBezTo>
                  <a:pt x="210" y="95"/>
                  <a:pt x="210" y="95"/>
                  <a:pt x="210" y="95"/>
                </a:cubicBezTo>
                <a:cubicBezTo>
                  <a:pt x="210" y="65"/>
                  <a:pt x="210" y="65"/>
                  <a:pt x="210" y="65"/>
                </a:cubicBezTo>
                <a:cubicBezTo>
                  <a:pt x="210" y="58"/>
                  <a:pt x="211" y="53"/>
                  <a:pt x="214" y="49"/>
                </a:cubicBezTo>
                <a:cubicBezTo>
                  <a:pt x="217" y="45"/>
                  <a:pt x="220" y="43"/>
                  <a:pt x="224" y="43"/>
                </a:cubicBezTo>
                <a:cubicBezTo>
                  <a:pt x="227" y="43"/>
                  <a:pt x="230" y="44"/>
                  <a:pt x="232" y="45"/>
                </a:cubicBezTo>
                <a:cubicBezTo>
                  <a:pt x="232" y="32"/>
                  <a:pt x="232" y="32"/>
                  <a:pt x="232" y="32"/>
                </a:cubicBezTo>
                <a:cubicBezTo>
                  <a:pt x="230" y="31"/>
                  <a:pt x="228" y="31"/>
                  <a:pt x="226" y="31"/>
                </a:cubicBezTo>
                <a:cubicBezTo>
                  <a:pt x="222" y="31"/>
                  <a:pt x="219" y="32"/>
                  <a:pt x="216" y="35"/>
                </a:cubicBezTo>
                <a:moveTo>
                  <a:pt x="143" y="40"/>
                </a:moveTo>
                <a:cubicBezTo>
                  <a:pt x="137" y="46"/>
                  <a:pt x="133" y="54"/>
                  <a:pt x="133" y="65"/>
                </a:cubicBezTo>
                <a:cubicBezTo>
                  <a:pt x="133" y="74"/>
                  <a:pt x="136" y="82"/>
                  <a:pt x="142" y="87"/>
                </a:cubicBezTo>
                <a:cubicBezTo>
                  <a:pt x="148" y="93"/>
                  <a:pt x="155" y="96"/>
                  <a:pt x="165" y="96"/>
                </a:cubicBezTo>
                <a:cubicBezTo>
                  <a:pt x="171" y="96"/>
                  <a:pt x="177" y="95"/>
                  <a:pt x="182" y="92"/>
                </a:cubicBezTo>
                <a:cubicBezTo>
                  <a:pt x="182" y="79"/>
                  <a:pt x="182" y="79"/>
                  <a:pt x="182" y="79"/>
                </a:cubicBezTo>
                <a:cubicBezTo>
                  <a:pt x="178" y="83"/>
                  <a:pt x="173" y="85"/>
                  <a:pt x="168" y="85"/>
                </a:cubicBezTo>
                <a:cubicBezTo>
                  <a:pt x="162" y="85"/>
                  <a:pt x="157" y="83"/>
                  <a:pt x="153" y="79"/>
                </a:cubicBezTo>
                <a:cubicBezTo>
                  <a:pt x="150" y="75"/>
                  <a:pt x="148" y="70"/>
                  <a:pt x="148" y="64"/>
                </a:cubicBezTo>
                <a:cubicBezTo>
                  <a:pt x="148" y="57"/>
                  <a:pt x="150" y="52"/>
                  <a:pt x="154" y="48"/>
                </a:cubicBezTo>
                <a:cubicBezTo>
                  <a:pt x="158" y="44"/>
                  <a:pt x="162" y="42"/>
                  <a:pt x="168" y="42"/>
                </a:cubicBezTo>
                <a:cubicBezTo>
                  <a:pt x="173" y="42"/>
                  <a:pt x="178" y="43"/>
                  <a:pt x="182" y="47"/>
                </a:cubicBezTo>
                <a:cubicBezTo>
                  <a:pt x="182" y="33"/>
                  <a:pt x="182" y="33"/>
                  <a:pt x="182" y="33"/>
                </a:cubicBezTo>
                <a:cubicBezTo>
                  <a:pt x="178" y="31"/>
                  <a:pt x="173" y="30"/>
                  <a:pt x="167" y="30"/>
                </a:cubicBezTo>
                <a:cubicBezTo>
                  <a:pt x="157" y="30"/>
                  <a:pt x="149" y="34"/>
                  <a:pt x="143" y="40"/>
                </a:cubicBezTo>
                <a:moveTo>
                  <a:pt x="108" y="95"/>
                </a:moveTo>
                <a:cubicBezTo>
                  <a:pt x="123" y="95"/>
                  <a:pt x="123" y="95"/>
                  <a:pt x="123" y="95"/>
                </a:cubicBezTo>
                <a:cubicBezTo>
                  <a:pt x="123" y="32"/>
                  <a:pt x="123" y="32"/>
                  <a:pt x="123" y="32"/>
                </a:cubicBezTo>
                <a:cubicBezTo>
                  <a:pt x="108" y="32"/>
                  <a:pt x="108" y="32"/>
                  <a:pt x="108" y="32"/>
                </a:cubicBezTo>
                <a:lnTo>
                  <a:pt x="108" y="95"/>
                </a:lnTo>
                <a:close/>
                <a:moveTo>
                  <a:pt x="116" y="3"/>
                </a:moveTo>
                <a:cubicBezTo>
                  <a:pt x="113" y="3"/>
                  <a:pt x="111" y="3"/>
                  <a:pt x="110" y="5"/>
                </a:cubicBezTo>
                <a:cubicBezTo>
                  <a:pt x="108" y="7"/>
                  <a:pt x="107" y="8"/>
                  <a:pt x="107" y="11"/>
                </a:cubicBezTo>
                <a:cubicBezTo>
                  <a:pt x="107" y="13"/>
                  <a:pt x="108" y="15"/>
                  <a:pt x="110" y="17"/>
                </a:cubicBezTo>
                <a:cubicBezTo>
                  <a:pt x="111" y="18"/>
                  <a:pt x="113" y="19"/>
                  <a:pt x="116" y="19"/>
                </a:cubicBezTo>
                <a:cubicBezTo>
                  <a:pt x="118" y="19"/>
                  <a:pt x="120" y="18"/>
                  <a:pt x="122" y="16"/>
                </a:cubicBezTo>
                <a:cubicBezTo>
                  <a:pt x="123" y="15"/>
                  <a:pt x="124" y="13"/>
                  <a:pt x="124" y="11"/>
                </a:cubicBezTo>
                <a:cubicBezTo>
                  <a:pt x="124" y="8"/>
                  <a:pt x="123" y="7"/>
                  <a:pt x="122" y="5"/>
                </a:cubicBezTo>
                <a:cubicBezTo>
                  <a:pt x="120" y="3"/>
                  <a:pt x="118" y="3"/>
                  <a:pt x="116" y="3"/>
                </a:cubicBezTo>
                <a:moveTo>
                  <a:pt x="75" y="7"/>
                </a:moveTo>
                <a:cubicBezTo>
                  <a:pt x="95" y="7"/>
                  <a:pt x="95" y="7"/>
                  <a:pt x="95" y="7"/>
                </a:cubicBezTo>
                <a:cubicBezTo>
                  <a:pt x="95" y="95"/>
                  <a:pt x="95" y="95"/>
                  <a:pt x="95" y="95"/>
                </a:cubicBezTo>
                <a:cubicBezTo>
                  <a:pt x="80" y="95"/>
                  <a:pt x="80" y="95"/>
                  <a:pt x="80" y="95"/>
                </a:cubicBezTo>
                <a:cubicBezTo>
                  <a:pt x="80" y="38"/>
                  <a:pt x="80" y="38"/>
                  <a:pt x="80" y="38"/>
                </a:cubicBezTo>
                <a:cubicBezTo>
                  <a:pt x="80" y="33"/>
                  <a:pt x="80" y="27"/>
                  <a:pt x="81" y="21"/>
                </a:cubicBezTo>
                <a:cubicBezTo>
                  <a:pt x="81" y="21"/>
                  <a:pt x="81" y="21"/>
                  <a:pt x="81" y="21"/>
                </a:cubicBezTo>
                <a:cubicBezTo>
                  <a:pt x="80" y="25"/>
                  <a:pt x="79" y="27"/>
                  <a:pt x="78" y="29"/>
                </a:cubicBezTo>
                <a:cubicBezTo>
                  <a:pt x="52" y="95"/>
                  <a:pt x="52" y="95"/>
                  <a:pt x="52" y="95"/>
                </a:cubicBezTo>
                <a:cubicBezTo>
                  <a:pt x="42" y="95"/>
                  <a:pt x="42" y="95"/>
                  <a:pt x="42" y="95"/>
                </a:cubicBezTo>
                <a:cubicBezTo>
                  <a:pt x="16" y="29"/>
                  <a:pt x="16" y="29"/>
                  <a:pt x="16" y="29"/>
                </a:cubicBezTo>
                <a:cubicBezTo>
                  <a:pt x="15" y="28"/>
                  <a:pt x="14" y="25"/>
                  <a:pt x="14" y="21"/>
                </a:cubicBezTo>
                <a:cubicBezTo>
                  <a:pt x="13" y="21"/>
                  <a:pt x="13" y="21"/>
                  <a:pt x="13" y="21"/>
                </a:cubicBezTo>
                <a:cubicBezTo>
                  <a:pt x="14" y="24"/>
                  <a:pt x="14" y="30"/>
                  <a:pt x="14" y="38"/>
                </a:cubicBezTo>
                <a:cubicBezTo>
                  <a:pt x="14" y="95"/>
                  <a:pt x="14" y="95"/>
                  <a:pt x="14" y="95"/>
                </a:cubicBezTo>
                <a:cubicBezTo>
                  <a:pt x="0" y="95"/>
                  <a:pt x="0" y="95"/>
                  <a:pt x="0" y="95"/>
                </a:cubicBezTo>
                <a:cubicBezTo>
                  <a:pt x="0" y="7"/>
                  <a:pt x="0" y="7"/>
                  <a:pt x="0" y="7"/>
                </a:cubicBezTo>
                <a:cubicBezTo>
                  <a:pt x="21" y="7"/>
                  <a:pt x="21" y="7"/>
                  <a:pt x="21" y="7"/>
                </a:cubicBezTo>
                <a:cubicBezTo>
                  <a:pt x="44" y="65"/>
                  <a:pt x="44" y="65"/>
                  <a:pt x="44" y="65"/>
                </a:cubicBezTo>
                <a:cubicBezTo>
                  <a:pt x="46" y="70"/>
                  <a:pt x="47" y="73"/>
                  <a:pt x="47" y="75"/>
                </a:cubicBezTo>
                <a:cubicBezTo>
                  <a:pt x="48" y="75"/>
                  <a:pt x="48" y="75"/>
                  <a:pt x="48" y="75"/>
                </a:cubicBezTo>
                <a:cubicBezTo>
                  <a:pt x="49" y="71"/>
                  <a:pt x="50" y="67"/>
                  <a:pt x="51" y="65"/>
                </a:cubicBezTo>
                <a:lnTo>
                  <a:pt x="75"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3">
            <a:extLst>
              <a:ext uri="{FF2B5EF4-FFF2-40B4-BE49-F238E27FC236}">
                <a16:creationId xmlns:a16="http://schemas.microsoft.com/office/drawing/2014/main" id="{9CC73F7E-519C-4D23-B871-7FD985D67D4D}"/>
              </a:ext>
            </a:extLst>
          </p:cNvPr>
          <p:cNvSpPr/>
          <p:nvPr userDrawn="1"/>
        </p:nvSpPr>
        <p:spPr>
          <a:xfrm>
            <a:off x="584200" y="3977148"/>
            <a:ext cx="3550972" cy="307777"/>
          </a:xfrm>
          <a:prstGeom prst="rect">
            <a:avLst/>
          </a:prstGeom>
        </p:spPr>
        <p:txBody>
          <a:bodyPr wrap="none" lIns="0" tIns="0" rIns="0" bIns="0">
            <a:spAutoFit/>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1250">
                      <a:srgbClr val="FFFFFF"/>
                    </a:gs>
                    <a:gs pos="100000">
                      <a:srgbClr val="FFFFFF"/>
                    </a:gs>
                  </a:gsLst>
                  <a:lin ang="5400000" scaled="0"/>
                </a:gradFill>
                <a:effectLst/>
                <a:uLnTx/>
                <a:uFillTx/>
                <a:latin typeface="+mn-lt"/>
                <a:ea typeface="+mn-ea"/>
                <a:cs typeface="Segoe UI Semilight" panose="020B0402040204020203" pitchFamily="34" charset="0"/>
              </a:rPr>
              <a:t>May 7–9, 2018   //   Seattle, WA</a:t>
            </a:r>
          </a:p>
        </p:txBody>
      </p:sp>
      <p:pic>
        <p:nvPicPr>
          <p:cNvPr id="6" name="Picture 5">
            <a:extLst>
              <a:ext uri="{FF2B5EF4-FFF2-40B4-BE49-F238E27FC236}">
                <a16:creationId xmlns:a16="http://schemas.microsoft.com/office/drawing/2014/main" id="{E700149D-DBA5-49F4-9EA0-6801AFB758D3}"/>
              </a:ext>
            </a:extLst>
          </p:cNvPr>
          <p:cNvPicPr>
            <a:picLocks noChangeAspect="1"/>
          </p:cNvPicPr>
          <p:nvPr userDrawn="1"/>
        </p:nvPicPr>
        <p:blipFill rotWithShape="1">
          <a:blip r:embed="rId3"/>
          <a:srcRect t="111" r="20173" b="58603"/>
          <a:stretch/>
        </p:blipFill>
        <p:spPr>
          <a:xfrm>
            <a:off x="2255245" y="0"/>
            <a:ext cx="9936755" cy="6858000"/>
          </a:xfrm>
          <a:prstGeom prst="rect">
            <a:avLst/>
          </a:prstGeom>
        </p:spPr>
      </p:pic>
    </p:spTree>
    <p:extLst>
      <p:ext uri="{BB962C8B-B14F-4D97-AF65-F5344CB8AC3E}">
        <p14:creationId xmlns:p14="http://schemas.microsoft.com/office/powerpoint/2010/main" val="18640745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here</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
        <p:nvSpPr>
          <p:cNvPr id="3" name="Text Placeholder 2">
            <a:extLst>
              <a:ext uri="{FF2B5EF4-FFF2-40B4-BE49-F238E27FC236}">
                <a16:creationId xmlns:a16="http://schemas.microsoft.com/office/drawing/2014/main" id="{0075DB46-DA06-45E4-B8E6-78FFA7D835C2}"/>
              </a:ext>
            </a:extLst>
          </p:cNvPr>
          <p:cNvSpPr>
            <a:spLocks noGrp="1"/>
          </p:cNvSpPr>
          <p:nvPr>
            <p:ph type="body" sz="quarter" idx="13" hasCustomPrompt="1"/>
          </p:nvPr>
        </p:nvSpPr>
        <p:spPr>
          <a:xfrm>
            <a:off x="8591723" y="5961261"/>
            <a:ext cx="3017520" cy="307777"/>
          </a:xfrm>
        </p:spPr>
        <p:txBody>
          <a:bodyPr anchor="b"/>
          <a:lstStyle>
            <a:lvl1pPr marL="0" indent="0" algn="r">
              <a:buFont typeface="Arial" panose="020B0604020202020204" pitchFamily="34" charset="0"/>
              <a:buNone/>
              <a:defRPr sz="2000">
                <a:latin typeface="+mn-lt"/>
              </a:defRPr>
            </a:lvl1pPr>
            <a:lvl2pPr marL="228600" indent="0">
              <a:buNone/>
              <a:defRPr/>
            </a:lvl2pPr>
          </a:lstStyle>
          <a:p>
            <a:pPr lvl="0"/>
            <a:r>
              <a:rPr lang="en-US"/>
              <a:t>Session code here</a:t>
            </a:r>
          </a:p>
        </p:txBody>
      </p:sp>
    </p:spTree>
    <p:extLst>
      <p:ext uri="{BB962C8B-B14F-4D97-AF65-F5344CB8AC3E}">
        <p14:creationId xmlns:p14="http://schemas.microsoft.com/office/powerpoint/2010/main" val="596192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913704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353441"/>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715277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7160359"/>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62614733"/>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751578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whit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919127664"/>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dark)">
    <p:bg>
      <p:bgRef idx="1001">
        <a:schemeClr val="bg1"/>
      </p:bgRef>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906732555"/>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116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0986400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2184058"/>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18682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611054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9761C388-D05E-4BD1-8D7C-196F5BE5DA66}"/>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264258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1723042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883FAF49-2747-46DC-BE92-CD844B707AB0}"/>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113420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33962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2234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853368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6EFB2571-31F1-422C-BACA-3CB0CFE7A5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03ACB9F-A170-4D80-9E4C-09A008716869}"/>
              </a:ext>
            </a:extLst>
          </p:cNvPr>
          <p:cNvSpPr/>
          <p:nvPr userDrawn="1"/>
        </p:nvSpPr>
        <p:spPr>
          <a:xfrm>
            <a:off x="0" y="0"/>
            <a:ext cx="12192000" cy="6858000"/>
          </a:xfrm>
          <a:prstGeom prst="rect">
            <a:avLst/>
          </a:prstGeom>
          <a:solidFill>
            <a:srgbClr val="163555">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2755817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30679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5252272"/>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069167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55926721"/>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35689"/>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626521C-D9A5-44F2-9729-31AEB308F98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000" y="-793023"/>
            <a:ext cx="9719999" cy="6067024"/>
          </a:xfrm>
          <a:prstGeom prst="rect">
            <a:avLst/>
          </a:prstGeom>
        </p:spPr>
      </p:pic>
      <p:sp>
        <p:nvSpPr>
          <p:cNvPr id="10" name="Rectangle 9">
            <a:extLst>
              <a:ext uri="{FF2B5EF4-FFF2-40B4-BE49-F238E27FC236}">
                <a16:creationId xmlns:a16="http://schemas.microsoft.com/office/drawing/2014/main" id="{4F2030F1-4E27-460F-AAAD-BDB0E0222A0C}"/>
              </a:ext>
            </a:extLst>
          </p:cNvPr>
          <p:cNvSpPr/>
          <p:nvPr userDrawn="1"/>
        </p:nvSpPr>
        <p:spPr>
          <a:xfrm>
            <a:off x="1776000" y="0"/>
            <a:ext cx="10416000" cy="6858000"/>
          </a:xfrm>
          <a:prstGeom prst="rect">
            <a:avLst/>
          </a:prstGeom>
          <a:solidFill>
            <a:srgbClr val="235689">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7CB415-2AFB-46BC-936A-BB0B40187DC4}"/>
              </a:ext>
            </a:extLst>
          </p:cNvPr>
          <p:cNvSpPr>
            <a:spLocks noGrp="1"/>
          </p:cNvSpPr>
          <p:nvPr>
            <p:ph type="ctrTitle"/>
          </p:nvPr>
        </p:nvSpPr>
        <p:spPr>
          <a:xfrm>
            <a:off x="381000" y="4599000"/>
            <a:ext cx="9144000" cy="1352600"/>
          </a:xfrm>
        </p:spPr>
        <p:txBody>
          <a:bodyPr anchor="b">
            <a:normAutofit/>
          </a:bodyPr>
          <a:lstStyle>
            <a:lvl1pPr algn="l">
              <a:defRPr sz="4800">
                <a:solidFill>
                  <a:srgbClr val="F2F2F2"/>
                </a:solidFill>
              </a:defRPr>
            </a:lvl1pPr>
          </a:lstStyle>
          <a:p>
            <a:r>
              <a:rPr lang="en-US"/>
              <a:t>Click to edit Master title style</a:t>
            </a:r>
          </a:p>
        </p:txBody>
      </p:sp>
      <p:sp>
        <p:nvSpPr>
          <p:cNvPr id="3" name="Subtitle 2">
            <a:extLst>
              <a:ext uri="{FF2B5EF4-FFF2-40B4-BE49-F238E27FC236}">
                <a16:creationId xmlns:a16="http://schemas.microsoft.com/office/drawing/2014/main" id="{F53FA6B4-DCEC-4A8C-ACB5-9BC3EFEBACA6}"/>
              </a:ext>
            </a:extLst>
          </p:cNvPr>
          <p:cNvSpPr>
            <a:spLocks noGrp="1"/>
          </p:cNvSpPr>
          <p:nvPr>
            <p:ph type="subTitle" idx="1"/>
          </p:nvPr>
        </p:nvSpPr>
        <p:spPr>
          <a:xfrm>
            <a:off x="381000" y="5994000"/>
            <a:ext cx="9144000" cy="64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7" name="Graphic 6">
            <a:extLst>
              <a:ext uri="{FF2B5EF4-FFF2-40B4-BE49-F238E27FC236}">
                <a16:creationId xmlns:a16="http://schemas.microsoft.com/office/drawing/2014/main" id="{EC7B8511-5FFF-4742-9851-69AD6CEB92C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6000" y="549000"/>
            <a:ext cx="1058613" cy="1440000"/>
          </a:xfrm>
          <a:prstGeom prst="rect">
            <a:avLst/>
          </a:prstGeom>
        </p:spPr>
      </p:pic>
    </p:spTree>
    <p:extLst>
      <p:ext uri="{BB962C8B-B14F-4D97-AF65-F5344CB8AC3E}">
        <p14:creationId xmlns:p14="http://schemas.microsoft.com/office/powerpoint/2010/main" val="33634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withEffect">
                  <p:stCondLst>
                    <p:cond delay="25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235689"/>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96ED66-E95C-499D-A357-00B71AD7279F}"/>
              </a:ext>
            </a:extLst>
          </p:cNvPr>
          <p:cNvSpPr/>
          <p:nvPr userDrawn="1"/>
        </p:nvSpPr>
        <p:spPr>
          <a:xfrm>
            <a:off x="6096000" y="0"/>
            <a:ext cx="6096000" cy="6858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37D7B231-B42B-45E8-BC51-7F29536E1EF2}"/>
              </a:ext>
            </a:extLst>
          </p:cNvPr>
          <p:cNvSpPr>
            <a:spLocks noGrp="1"/>
          </p:cNvSpPr>
          <p:nvPr>
            <p:ph type="body" sz="quarter" idx="10" hasCustomPrompt="1"/>
          </p:nvPr>
        </p:nvSpPr>
        <p:spPr>
          <a:xfrm>
            <a:off x="33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7" name="Text Placeholder 2">
            <a:extLst>
              <a:ext uri="{FF2B5EF4-FFF2-40B4-BE49-F238E27FC236}">
                <a16:creationId xmlns:a16="http://schemas.microsoft.com/office/drawing/2014/main" id="{DEAC052E-0B08-4391-BA33-B683EF5C43AD}"/>
              </a:ext>
            </a:extLst>
          </p:cNvPr>
          <p:cNvSpPr>
            <a:spLocks noGrp="1"/>
          </p:cNvSpPr>
          <p:nvPr>
            <p:ph type="body" sz="quarter" idx="11" hasCustomPrompt="1"/>
          </p:nvPr>
        </p:nvSpPr>
        <p:spPr>
          <a:xfrm>
            <a:off x="128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3" name="Text Placeholder 2">
            <a:extLst>
              <a:ext uri="{FF2B5EF4-FFF2-40B4-BE49-F238E27FC236}">
                <a16:creationId xmlns:a16="http://schemas.microsoft.com/office/drawing/2014/main" id="{7C8A4268-959A-4CFE-A595-E2AFBD11CC05}"/>
              </a:ext>
            </a:extLst>
          </p:cNvPr>
          <p:cNvSpPr>
            <a:spLocks noGrp="1"/>
          </p:cNvSpPr>
          <p:nvPr>
            <p:ph type="body" sz="quarter" idx="14" hasCustomPrompt="1"/>
          </p:nvPr>
        </p:nvSpPr>
        <p:spPr>
          <a:xfrm>
            <a:off x="33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4" name="Text Placeholder 2">
            <a:extLst>
              <a:ext uri="{FF2B5EF4-FFF2-40B4-BE49-F238E27FC236}">
                <a16:creationId xmlns:a16="http://schemas.microsoft.com/office/drawing/2014/main" id="{537028A8-3D16-4E81-9F55-87ADDE8881BA}"/>
              </a:ext>
            </a:extLst>
          </p:cNvPr>
          <p:cNvSpPr>
            <a:spLocks noGrp="1"/>
          </p:cNvSpPr>
          <p:nvPr>
            <p:ph type="body" sz="quarter" idx="15" hasCustomPrompt="1"/>
          </p:nvPr>
        </p:nvSpPr>
        <p:spPr>
          <a:xfrm>
            <a:off x="128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17" name="Text Placeholder 2">
            <a:extLst>
              <a:ext uri="{FF2B5EF4-FFF2-40B4-BE49-F238E27FC236}">
                <a16:creationId xmlns:a16="http://schemas.microsoft.com/office/drawing/2014/main" id="{81784B64-93E3-4C58-8F71-3BCF2FE74485}"/>
              </a:ext>
            </a:extLst>
          </p:cNvPr>
          <p:cNvSpPr>
            <a:spLocks noGrp="1"/>
          </p:cNvSpPr>
          <p:nvPr>
            <p:ph type="body" sz="quarter" idx="18" hasCustomPrompt="1"/>
          </p:nvPr>
        </p:nvSpPr>
        <p:spPr>
          <a:xfrm>
            <a:off x="33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18" name="Text Placeholder 2">
            <a:extLst>
              <a:ext uri="{FF2B5EF4-FFF2-40B4-BE49-F238E27FC236}">
                <a16:creationId xmlns:a16="http://schemas.microsoft.com/office/drawing/2014/main" id="{2AE5F81B-63C3-49E7-87D8-AB3BF4B4E41D}"/>
              </a:ext>
            </a:extLst>
          </p:cNvPr>
          <p:cNvSpPr>
            <a:spLocks noGrp="1"/>
          </p:cNvSpPr>
          <p:nvPr>
            <p:ph type="body" sz="quarter" idx="19" hasCustomPrompt="1"/>
          </p:nvPr>
        </p:nvSpPr>
        <p:spPr>
          <a:xfrm>
            <a:off x="128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1" name="Text Placeholder 2">
            <a:extLst>
              <a:ext uri="{FF2B5EF4-FFF2-40B4-BE49-F238E27FC236}">
                <a16:creationId xmlns:a16="http://schemas.microsoft.com/office/drawing/2014/main" id="{EAACC181-770F-4C3B-AB9E-EDDCA9BA959B}"/>
              </a:ext>
            </a:extLst>
          </p:cNvPr>
          <p:cNvSpPr>
            <a:spLocks noGrp="1"/>
          </p:cNvSpPr>
          <p:nvPr>
            <p:ph type="body" sz="quarter" idx="22" hasCustomPrompt="1"/>
          </p:nvPr>
        </p:nvSpPr>
        <p:spPr>
          <a:xfrm>
            <a:off x="33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2" name="Text Placeholder 2">
            <a:extLst>
              <a:ext uri="{FF2B5EF4-FFF2-40B4-BE49-F238E27FC236}">
                <a16:creationId xmlns:a16="http://schemas.microsoft.com/office/drawing/2014/main" id="{A7D4DB09-5691-44F1-B73C-F525155B76BB}"/>
              </a:ext>
            </a:extLst>
          </p:cNvPr>
          <p:cNvSpPr>
            <a:spLocks noGrp="1"/>
          </p:cNvSpPr>
          <p:nvPr>
            <p:ph type="body" sz="quarter" idx="23" hasCustomPrompt="1"/>
          </p:nvPr>
        </p:nvSpPr>
        <p:spPr>
          <a:xfrm>
            <a:off x="128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5" name="Text Placeholder 2">
            <a:extLst>
              <a:ext uri="{FF2B5EF4-FFF2-40B4-BE49-F238E27FC236}">
                <a16:creationId xmlns:a16="http://schemas.microsoft.com/office/drawing/2014/main" id="{0CD0FD60-9724-4C7C-B7F9-425D37A8B5DE}"/>
              </a:ext>
            </a:extLst>
          </p:cNvPr>
          <p:cNvSpPr>
            <a:spLocks noGrp="1"/>
          </p:cNvSpPr>
          <p:nvPr>
            <p:ph type="body" sz="quarter" idx="26" hasCustomPrompt="1"/>
          </p:nvPr>
        </p:nvSpPr>
        <p:spPr>
          <a:xfrm>
            <a:off x="33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26" name="Text Placeholder 2">
            <a:extLst>
              <a:ext uri="{FF2B5EF4-FFF2-40B4-BE49-F238E27FC236}">
                <a16:creationId xmlns:a16="http://schemas.microsoft.com/office/drawing/2014/main" id="{35C92CEE-CAE5-42F3-9E2A-F9F7ABFA3055}"/>
              </a:ext>
            </a:extLst>
          </p:cNvPr>
          <p:cNvSpPr>
            <a:spLocks noGrp="1"/>
          </p:cNvSpPr>
          <p:nvPr>
            <p:ph type="body" sz="quarter" idx="27" hasCustomPrompt="1"/>
          </p:nvPr>
        </p:nvSpPr>
        <p:spPr>
          <a:xfrm>
            <a:off x="128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29" name="Text Placeholder 2">
            <a:extLst>
              <a:ext uri="{FF2B5EF4-FFF2-40B4-BE49-F238E27FC236}">
                <a16:creationId xmlns:a16="http://schemas.microsoft.com/office/drawing/2014/main" id="{5D9BBFEE-6DBB-44F1-A2C7-8125B75DB30F}"/>
              </a:ext>
            </a:extLst>
          </p:cNvPr>
          <p:cNvSpPr>
            <a:spLocks noGrp="1"/>
          </p:cNvSpPr>
          <p:nvPr>
            <p:ph type="body" sz="quarter" idx="30" hasCustomPrompt="1"/>
          </p:nvPr>
        </p:nvSpPr>
        <p:spPr>
          <a:xfrm>
            <a:off x="33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0" name="Text Placeholder 2">
            <a:extLst>
              <a:ext uri="{FF2B5EF4-FFF2-40B4-BE49-F238E27FC236}">
                <a16:creationId xmlns:a16="http://schemas.microsoft.com/office/drawing/2014/main" id="{0A13A669-1B38-461E-9927-0058B872B7A1}"/>
              </a:ext>
            </a:extLst>
          </p:cNvPr>
          <p:cNvSpPr>
            <a:spLocks noGrp="1"/>
          </p:cNvSpPr>
          <p:nvPr>
            <p:ph type="body" sz="quarter" idx="31" hasCustomPrompt="1"/>
          </p:nvPr>
        </p:nvSpPr>
        <p:spPr>
          <a:xfrm>
            <a:off x="128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3" name="Text Placeholder 2">
            <a:extLst>
              <a:ext uri="{FF2B5EF4-FFF2-40B4-BE49-F238E27FC236}">
                <a16:creationId xmlns:a16="http://schemas.microsoft.com/office/drawing/2014/main" id="{011D1179-1E3C-4B82-94A4-B2FD40DFE2DA}"/>
              </a:ext>
            </a:extLst>
          </p:cNvPr>
          <p:cNvSpPr>
            <a:spLocks noGrp="1"/>
          </p:cNvSpPr>
          <p:nvPr>
            <p:ph type="body" sz="quarter" idx="34" hasCustomPrompt="1"/>
          </p:nvPr>
        </p:nvSpPr>
        <p:spPr>
          <a:xfrm>
            <a:off x="6366550" y="126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4" name="Text Placeholder 2">
            <a:extLst>
              <a:ext uri="{FF2B5EF4-FFF2-40B4-BE49-F238E27FC236}">
                <a16:creationId xmlns:a16="http://schemas.microsoft.com/office/drawing/2014/main" id="{56723640-A36E-4558-97DD-568CD39F9C59}"/>
              </a:ext>
            </a:extLst>
          </p:cNvPr>
          <p:cNvSpPr>
            <a:spLocks noGrp="1"/>
          </p:cNvSpPr>
          <p:nvPr>
            <p:ph type="body" sz="quarter" idx="35" hasCustomPrompt="1"/>
          </p:nvPr>
        </p:nvSpPr>
        <p:spPr>
          <a:xfrm>
            <a:off x="7311000" y="126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7" name="Text Placeholder 2">
            <a:extLst>
              <a:ext uri="{FF2B5EF4-FFF2-40B4-BE49-F238E27FC236}">
                <a16:creationId xmlns:a16="http://schemas.microsoft.com/office/drawing/2014/main" id="{8155134E-9ACB-4818-B411-4AA8F50B58BE}"/>
              </a:ext>
            </a:extLst>
          </p:cNvPr>
          <p:cNvSpPr>
            <a:spLocks noGrp="1"/>
          </p:cNvSpPr>
          <p:nvPr>
            <p:ph type="body" sz="quarter" idx="38" hasCustomPrompt="1"/>
          </p:nvPr>
        </p:nvSpPr>
        <p:spPr>
          <a:xfrm>
            <a:off x="6366550" y="19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8" name="Text Placeholder 2">
            <a:extLst>
              <a:ext uri="{FF2B5EF4-FFF2-40B4-BE49-F238E27FC236}">
                <a16:creationId xmlns:a16="http://schemas.microsoft.com/office/drawing/2014/main" id="{79240262-EFFF-4ACC-A914-FC5C72F66E4B}"/>
              </a:ext>
            </a:extLst>
          </p:cNvPr>
          <p:cNvSpPr>
            <a:spLocks noGrp="1"/>
          </p:cNvSpPr>
          <p:nvPr>
            <p:ph type="body" sz="quarter" idx="39" hasCustomPrompt="1"/>
          </p:nvPr>
        </p:nvSpPr>
        <p:spPr>
          <a:xfrm>
            <a:off x="7311000" y="19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1" name="Text Placeholder 2">
            <a:extLst>
              <a:ext uri="{FF2B5EF4-FFF2-40B4-BE49-F238E27FC236}">
                <a16:creationId xmlns:a16="http://schemas.microsoft.com/office/drawing/2014/main" id="{445DAD2F-3C4C-431F-A64E-544FD417A3A1}"/>
              </a:ext>
            </a:extLst>
          </p:cNvPr>
          <p:cNvSpPr>
            <a:spLocks noGrp="1"/>
          </p:cNvSpPr>
          <p:nvPr>
            <p:ph type="body" sz="quarter" idx="42" hasCustomPrompt="1"/>
          </p:nvPr>
        </p:nvSpPr>
        <p:spPr>
          <a:xfrm>
            <a:off x="6366550" y="270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2" name="Text Placeholder 2">
            <a:extLst>
              <a:ext uri="{FF2B5EF4-FFF2-40B4-BE49-F238E27FC236}">
                <a16:creationId xmlns:a16="http://schemas.microsoft.com/office/drawing/2014/main" id="{6BFD6B20-654B-4021-AFCD-6BFB92C3A674}"/>
              </a:ext>
            </a:extLst>
          </p:cNvPr>
          <p:cNvSpPr>
            <a:spLocks noGrp="1"/>
          </p:cNvSpPr>
          <p:nvPr>
            <p:ph type="body" sz="quarter" idx="43" hasCustomPrompt="1"/>
          </p:nvPr>
        </p:nvSpPr>
        <p:spPr>
          <a:xfrm>
            <a:off x="7311000" y="270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5" name="Text Placeholder 2">
            <a:extLst>
              <a:ext uri="{FF2B5EF4-FFF2-40B4-BE49-F238E27FC236}">
                <a16:creationId xmlns:a16="http://schemas.microsoft.com/office/drawing/2014/main" id="{A2367E3E-C41A-4BBA-8583-D0063644E062}"/>
              </a:ext>
            </a:extLst>
          </p:cNvPr>
          <p:cNvSpPr>
            <a:spLocks noGrp="1"/>
          </p:cNvSpPr>
          <p:nvPr>
            <p:ph type="body" sz="quarter" idx="46" hasCustomPrompt="1"/>
          </p:nvPr>
        </p:nvSpPr>
        <p:spPr>
          <a:xfrm>
            <a:off x="6366550" y="342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46" name="Text Placeholder 2">
            <a:extLst>
              <a:ext uri="{FF2B5EF4-FFF2-40B4-BE49-F238E27FC236}">
                <a16:creationId xmlns:a16="http://schemas.microsoft.com/office/drawing/2014/main" id="{A60A0AAC-56E8-443C-B236-7081EEC2BBFD}"/>
              </a:ext>
            </a:extLst>
          </p:cNvPr>
          <p:cNvSpPr>
            <a:spLocks noGrp="1"/>
          </p:cNvSpPr>
          <p:nvPr>
            <p:ph type="body" sz="quarter" idx="47" hasCustomPrompt="1"/>
          </p:nvPr>
        </p:nvSpPr>
        <p:spPr>
          <a:xfrm>
            <a:off x="7311000" y="342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9" name="Text Placeholder 2">
            <a:extLst>
              <a:ext uri="{FF2B5EF4-FFF2-40B4-BE49-F238E27FC236}">
                <a16:creationId xmlns:a16="http://schemas.microsoft.com/office/drawing/2014/main" id="{F0E61B97-7B83-4C1A-886B-6BD80475E71F}"/>
              </a:ext>
            </a:extLst>
          </p:cNvPr>
          <p:cNvSpPr>
            <a:spLocks noGrp="1"/>
          </p:cNvSpPr>
          <p:nvPr>
            <p:ph type="body" sz="quarter" idx="50" hasCustomPrompt="1"/>
          </p:nvPr>
        </p:nvSpPr>
        <p:spPr>
          <a:xfrm>
            <a:off x="6366550" y="414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0" name="Text Placeholder 2">
            <a:extLst>
              <a:ext uri="{FF2B5EF4-FFF2-40B4-BE49-F238E27FC236}">
                <a16:creationId xmlns:a16="http://schemas.microsoft.com/office/drawing/2014/main" id="{0C526012-D06A-48B0-A774-AC140D126062}"/>
              </a:ext>
            </a:extLst>
          </p:cNvPr>
          <p:cNvSpPr>
            <a:spLocks noGrp="1"/>
          </p:cNvSpPr>
          <p:nvPr>
            <p:ph type="body" sz="quarter" idx="51" hasCustomPrompt="1"/>
          </p:nvPr>
        </p:nvSpPr>
        <p:spPr>
          <a:xfrm>
            <a:off x="7311000" y="414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53" name="Text Placeholder 2">
            <a:extLst>
              <a:ext uri="{FF2B5EF4-FFF2-40B4-BE49-F238E27FC236}">
                <a16:creationId xmlns:a16="http://schemas.microsoft.com/office/drawing/2014/main" id="{6839FFE6-C37F-4BD2-8546-76E451789688}"/>
              </a:ext>
            </a:extLst>
          </p:cNvPr>
          <p:cNvSpPr>
            <a:spLocks noGrp="1"/>
          </p:cNvSpPr>
          <p:nvPr>
            <p:ph type="body" sz="quarter" idx="54" hasCustomPrompt="1"/>
          </p:nvPr>
        </p:nvSpPr>
        <p:spPr>
          <a:xfrm>
            <a:off x="6366550" y="4868999"/>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54" name="Text Placeholder 2">
            <a:extLst>
              <a:ext uri="{FF2B5EF4-FFF2-40B4-BE49-F238E27FC236}">
                <a16:creationId xmlns:a16="http://schemas.microsoft.com/office/drawing/2014/main" id="{BAF0B808-896C-4563-AAD9-31C8E62D710A}"/>
              </a:ext>
            </a:extLst>
          </p:cNvPr>
          <p:cNvSpPr>
            <a:spLocks noGrp="1"/>
          </p:cNvSpPr>
          <p:nvPr>
            <p:ph type="body" sz="quarter" idx="55" hasCustomPrompt="1"/>
          </p:nvPr>
        </p:nvSpPr>
        <p:spPr>
          <a:xfrm>
            <a:off x="7311000" y="4869000"/>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4" name="Title 3">
            <a:extLst>
              <a:ext uri="{FF2B5EF4-FFF2-40B4-BE49-F238E27FC236}">
                <a16:creationId xmlns:a16="http://schemas.microsoft.com/office/drawing/2014/main" id="{29FB6A00-E88F-4EAB-85A3-8801802AA4DD}"/>
              </a:ext>
            </a:extLst>
          </p:cNvPr>
          <p:cNvSpPr>
            <a:spLocks noGrp="1"/>
          </p:cNvSpPr>
          <p:nvPr>
            <p:ph type="title" hasCustomPrompt="1"/>
          </p:nvPr>
        </p:nvSpPr>
        <p:spPr>
          <a:xfrm>
            <a:off x="336000" y="414000"/>
            <a:ext cx="5490000" cy="535531"/>
          </a:xfrm>
          <a:noFill/>
        </p:spPr>
        <p:txBody>
          <a:bodyPr wrap="square" rtlCol="0">
            <a:spAutoFit/>
          </a:bodyPr>
          <a:lstStyle>
            <a:lvl1pPr>
              <a:defRPr lang="en-US" sz="3200">
                <a:solidFill>
                  <a:srgbClr val="F2F2F2"/>
                </a:solidFill>
                <a:latin typeface="+mn-lt"/>
                <a:ea typeface="+mn-ea"/>
                <a:cs typeface="+mn-cs"/>
              </a:defRPr>
            </a:lvl1pPr>
          </a:lstStyle>
          <a:p>
            <a:pPr marL="0" lvl="0"/>
            <a:r>
              <a:rPr lang="en-US"/>
              <a:t>[Agenda title]</a:t>
            </a:r>
          </a:p>
        </p:txBody>
      </p:sp>
      <p:sp>
        <p:nvSpPr>
          <p:cNvPr id="58" name="Text Placeholder 2">
            <a:extLst>
              <a:ext uri="{FF2B5EF4-FFF2-40B4-BE49-F238E27FC236}">
                <a16:creationId xmlns:a16="http://schemas.microsoft.com/office/drawing/2014/main" id="{B3FADF42-9387-487F-ABE7-6601A98238CA}"/>
              </a:ext>
            </a:extLst>
          </p:cNvPr>
          <p:cNvSpPr>
            <a:spLocks noGrp="1"/>
          </p:cNvSpPr>
          <p:nvPr>
            <p:ph type="body" sz="quarter" idx="56" hasCustomPrompt="1"/>
          </p:nvPr>
        </p:nvSpPr>
        <p:spPr>
          <a:xfrm>
            <a:off x="6366550" y="414001"/>
            <a:ext cx="5490000" cy="539999"/>
          </a:xfrm>
          <a:noFill/>
        </p:spPr>
        <p:txBody>
          <a:bodyPr vert="horz" wrap="square" lIns="91440" tIns="45720" rIns="91440" bIns="45720" rtlCol="0" anchor="ctr">
            <a:spAutoFit/>
          </a:bodyPr>
          <a:lstStyle>
            <a:lvl1pPr marL="0" indent="0">
              <a:buNone/>
              <a:defRPr lang="en-US" sz="3200" b="1" spc="-100" dirty="0">
                <a:solidFill>
                  <a:srgbClr val="F2F2F2"/>
                </a:solidFill>
              </a:defRPr>
            </a:lvl1pPr>
          </a:lstStyle>
          <a:p>
            <a:pPr marL="228600" lvl="0" indent="-457200">
              <a:lnSpc>
                <a:spcPct val="90000"/>
              </a:lnSpc>
              <a:spcBef>
                <a:spcPct val="0"/>
              </a:spcBef>
            </a:pPr>
            <a:r>
              <a:rPr lang="en-US"/>
              <a:t>[Agenda title]</a:t>
            </a:r>
          </a:p>
        </p:txBody>
      </p:sp>
      <p:sp>
        <p:nvSpPr>
          <p:cNvPr id="28" name="Text Placeholder 2">
            <a:extLst>
              <a:ext uri="{FF2B5EF4-FFF2-40B4-BE49-F238E27FC236}">
                <a16:creationId xmlns:a16="http://schemas.microsoft.com/office/drawing/2014/main" id="{9473D5B8-0062-4AF1-BAAD-F0245BBCB055}"/>
              </a:ext>
            </a:extLst>
          </p:cNvPr>
          <p:cNvSpPr>
            <a:spLocks noGrp="1"/>
          </p:cNvSpPr>
          <p:nvPr>
            <p:ph type="body" sz="quarter" idx="57" hasCustomPrompt="1"/>
          </p:nvPr>
        </p:nvSpPr>
        <p:spPr>
          <a:xfrm>
            <a:off x="33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1" name="Text Placeholder 2">
            <a:extLst>
              <a:ext uri="{FF2B5EF4-FFF2-40B4-BE49-F238E27FC236}">
                <a16:creationId xmlns:a16="http://schemas.microsoft.com/office/drawing/2014/main" id="{524F7CD9-BE7E-44F2-B91D-FBB7E33008E2}"/>
              </a:ext>
            </a:extLst>
          </p:cNvPr>
          <p:cNvSpPr>
            <a:spLocks noGrp="1"/>
          </p:cNvSpPr>
          <p:nvPr>
            <p:ph type="body" sz="quarter" idx="58" hasCustomPrompt="1"/>
          </p:nvPr>
        </p:nvSpPr>
        <p:spPr>
          <a:xfrm>
            <a:off x="128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
        <p:nvSpPr>
          <p:cNvPr id="32" name="Text Placeholder 2">
            <a:extLst>
              <a:ext uri="{FF2B5EF4-FFF2-40B4-BE49-F238E27FC236}">
                <a16:creationId xmlns:a16="http://schemas.microsoft.com/office/drawing/2014/main" id="{6A96BE73-CA7E-487E-A3CB-25863266F21F}"/>
              </a:ext>
            </a:extLst>
          </p:cNvPr>
          <p:cNvSpPr>
            <a:spLocks noGrp="1"/>
          </p:cNvSpPr>
          <p:nvPr>
            <p:ph type="body" sz="quarter" idx="59" hasCustomPrompt="1"/>
          </p:nvPr>
        </p:nvSpPr>
        <p:spPr>
          <a:xfrm>
            <a:off x="6366550" y="5589000"/>
            <a:ext cx="899450" cy="494975"/>
          </a:xfrm>
        </p:spPr>
        <p:txBody>
          <a:bodyPr anchor="t">
            <a:noAutofit/>
          </a:bodyPr>
          <a:lstStyle>
            <a:lvl1pPr marL="0" indent="0">
              <a:lnSpc>
                <a:spcPct val="90000"/>
              </a:lnSpc>
              <a:spcBef>
                <a:spcPts val="0"/>
              </a:spcBef>
              <a:buNone/>
              <a:defRPr sz="1800" b="1">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00:00</a:t>
            </a:r>
          </a:p>
        </p:txBody>
      </p:sp>
      <p:sp>
        <p:nvSpPr>
          <p:cNvPr id="35" name="Text Placeholder 2">
            <a:extLst>
              <a:ext uri="{FF2B5EF4-FFF2-40B4-BE49-F238E27FC236}">
                <a16:creationId xmlns:a16="http://schemas.microsoft.com/office/drawing/2014/main" id="{1341FF20-985B-4A9C-9ECE-655A7E239E70}"/>
              </a:ext>
            </a:extLst>
          </p:cNvPr>
          <p:cNvSpPr>
            <a:spLocks noGrp="1"/>
          </p:cNvSpPr>
          <p:nvPr>
            <p:ph type="body" sz="quarter" idx="60" hasCustomPrompt="1"/>
          </p:nvPr>
        </p:nvSpPr>
        <p:spPr>
          <a:xfrm>
            <a:off x="7311000" y="5589001"/>
            <a:ext cx="4545000" cy="630050"/>
          </a:xfrm>
        </p:spPr>
        <p:txBody>
          <a:bodyPr anchor="t">
            <a:noAutofit/>
          </a:bodyPr>
          <a:lstStyle>
            <a:lvl1pPr marL="0" indent="0">
              <a:lnSpc>
                <a:spcPct val="90000"/>
              </a:lnSpc>
              <a:spcBef>
                <a:spcPts val="0"/>
              </a:spcBef>
              <a:buNone/>
              <a:defRPr sz="1800" b="0">
                <a:solidFill>
                  <a:srgbClr val="F2F2F2"/>
                </a:solidFill>
              </a:defRPr>
            </a:lvl1pPr>
            <a:lvl2pPr>
              <a:defRPr sz="2400">
                <a:solidFill>
                  <a:srgbClr val="F2F2F2"/>
                </a:solidFill>
              </a:defRPr>
            </a:lvl2pPr>
            <a:lvl3pPr>
              <a:defRPr sz="2400">
                <a:solidFill>
                  <a:srgbClr val="F2F2F2"/>
                </a:solidFill>
              </a:defRPr>
            </a:lvl3pPr>
            <a:lvl4pPr>
              <a:defRPr sz="2400">
                <a:solidFill>
                  <a:srgbClr val="F2F2F2"/>
                </a:solidFill>
              </a:defRPr>
            </a:lvl4pPr>
            <a:lvl5pPr>
              <a:defRPr sz="2400">
                <a:solidFill>
                  <a:srgbClr val="F2F2F2"/>
                </a:solidFill>
              </a:defRPr>
            </a:lvl5pPr>
          </a:lstStyle>
          <a:p>
            <a:pPr lvl="0"/>
            <a:r>
              <a:rPr lang="en-US"/>
              <a:t>[Description]</a:t>
            </a:r>
          </a:p>
        </p:txBody>
      </p:sp>
    </p:spTree>
    <p:extLst>
      <p:ext uri="{BB962C8B-B14F-4D97-AF65-F5344CB8AC3E}">
        <p14:creationId xmlns:p14="http://schemas.microsoft.com/office/powerpoint/2010/main" val="4064492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5C2FD-0ED6-42E3-999D-A81EDC77D4A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5746A26-B0C3-4374-B2D3-86D61C5A5133}"/>
              </a:ext>
            </a:extLst>
          </p:cNvPr>
          <p:cNvSpPr>
            <a:spLocks noGrp="1"/>
          </p:cNvSpPr>
          <p:nvPr>
            <p:ph idx="1"/>
          </p:nvPr>
        </p:nvSpPr>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1622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163555"/>
        </a:solidFill>
        <a:effectLst/>
      </p:bgPr>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F25530CD-2927-405B-8540-946D84B92B32}"/>
              </a:ext>
            </a:extLst>
          </p:cNvPr>
          <p:cNvGrpSpPr/>
          <p:nvPr userDrawn="1"/>
        </p:nvGrpSpPr>
        <p:grpSpPr>
          <a:xfrm>
            <a:off x="516000" y="1584000"/>
            <a:ext cx="3218788" cy="3030457"/>
            <a:chOff x="3761921" y="345947"/>
            <a:chExt cx="3218788" cy="3030457"/>
          </a:xfrm>
        </p:grpSpPr>
        <p:sp>
          <p:nvSpPr>
            <p:cNvPr id="30" name="Freeform: Shape 29">
              <a:extLst>
                <a:ext uri="{FF2B5EF4-FFF2-40B4-BE49-F238E27FC236}">
                  <a16:creationId xmlns:a16="http://schemas.microsoft.com/office/drawing/2014/main" id="{35171C49-DA46-43BC-BA65-48D139B65357}"/>
                </a:ext>
              </a:extLst>
            </p:cNvPr>
            <p:cNvSpPr/>
            <p:nvPr/>
          </p:nvSpPr>
          <p:spPr>
            <a:xfrm>
              <a:off x="4941297" y="2294351"/>
              <a:ext cx="667727" cy="479394"/>
            </a:xfrm>
            <a:custGeom>
              <a:avLst/>
              <a:gdLst>
                <a:gd name="connsiteX0" fmla="*/ 206349 w 667727"/>
                <a:gd name="connsiteY0" fmla="*/ 393205 h 479394"/>
                <a:gd name="connsiteX1" fmla="*/ 245042 w 667727"/>
                <a:gd name="connsiteY1" fmla="*/ 432071 h 479394"/>
                <a:gd name="connsiteX2" fmla="*/ 432006 w 667727"/>
                <a:gd name="connsiteY2" fmla="*/ 432071 h 479394"/>
                <a:gd name="connsiteX3" fmla="*/ 470700 w 667727"/>
                <a:gd name="connsiteY3" fmla="*/ 393205 h 479394"/>
                <a:gd name="connsiteX4" fmla="*/ 615374 w 667727"/>
                <a:gd name="connsiteY4" fmla="*/ 248702 h 479394"/>
                <a:gd name="connsiteX5" fmla="*/ 615374 w 667727"/>
                <a:gd name="connsiteY5" fmla="*/ 61738 h 479394"/>
                <a:gd name="connsiteX6" fmla="*/ 615374 w 667727"/>
                <a:gd name="connsiteY6" fmla="*/ 61738 h 479394"/>
                <a:gd name="connsiteX7" fmla="*/ 521892 w 667727"/>
                <a:gd name="connsiteY7" fmla="*/ 23044 h 479394"/>
                <a:gd name="connsiteX8" fmla="*/ 155156 w 667727"/>
                <a:gd name="connsiteY8" fmla="*/ 23044 h 479394"/>
                <a:gd name="connsiteX9" fmla="*/ 61846 w 667727"/>
                <a:gd name="connsiteY9" fmla="*/ 61738 h 479394"/>
                <a:gd name="connsiteX10" fmla="*/ 61846 w 667727"/>
                <a:gd name="connsiteY10" fmla="*/ 61738 h 479394"/>
                <a:gd name="connsiteX11" fmla="*/ 61572 w 667727"/>
                <a:gd name="connsiteY11" fmla="*/ 248428 h 479394"/>
                <a:gd name="connsiteX12" fmla="*/ 61846 w 667727"/>
                <a:gd name="connsiteY12" fmla="*/ 248702 h 4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7727" h="479394">
                  <a:moveTo>
                    <a:pt x="206349" y="393205"/>
                  </a:moveTo>
                  <a:lnTo>
                    <a:pt x="245042" y="432071"/>
                  </a:lnTo>
                  <a:cubicBezTo>
                    <a:pt x="296697" y="483623"/>
                    <a:pt x="380351" y="483623"/>
                    <a:pt x="432006" y="432071"/>
                  </a:cubicBezTo>
                  <a:lnTo>
                    <a:pt x="470700" y="393205"/>
                  </a:lnTo>
                  <a:lnTo>
                    <a:pt x="615374" y="248702"/>
                  </a:lnTo>
                  <a:cubicBezTo>
                    <a:pt x="666926" y="197047"/>
                    <a:pt x="666926" y="113393"/>
                    <a:pt x="615374" y="61738"/>
                  </a:cubicBezTo>
                  <a:lnTo>
                    <a:pt x="615374" y="61738"/>
                  </a:lnTo>
                  <a:cubicBezTo>
                    <a:pt x="590549" y="36998"/>
                    <a:pt x="556940" y="23096"/>
                    <a:pt x="521892" y="23044"/>
                  </a:cubicBezTo>
                  <a:lnTo>
                    <a:pt x="155156" y="23044"/>
                  </a:lnTo>
                  <a:cubicBezTo>
                    <a:pt x="120160" y="23096"/>
                    <a:pt x="86603" y="37015"/>
                    <a:pt x="61846" y="61738"/>
                  </a:cubicBezTo>
                  <a:lnTo>
                    <a:pt x="61846" y="61738"/>
                  </a:lnTo>
                  <a:cubicBezTo>
                    <a:pt x="10225" y="113205"/>
                    <a:pt x="10088" y="196791"/>
                    <a:pt x="61572" y="248428"/>
                  </a:cubicBezTo>
                  <a:cubicBezTo>
                    <a:pt x="61657" y="248514"/>
                    <a:pt x="61760" y="248617"/>
                    <a:pt x="61846" y="248702"/>
                  </a:cubicBezTo>
                  <a:close/>
                </a:path>
              </a:pathLst>
            </a:custGeom>
            <a:solidFill>
              <a:srgbClr val="F2F2F2"/>
            </a:solidFill>
            <a:ln w="1709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1EEE446-1301-4D3F-99D2-C4E33545148F}"/>
                </a:ext>
              </a:extLst>
            </p:cNvPr>
            <p:cNvSpPr/>
            <p:nvPr/>
          </p:nvSpPr>
          <p:spPr>
            <a:xfrm>
              <a:off x="4509436"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2999"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9C266F5-3238-471E-A266-415C76AF5011}"/>
                </a:ext>
              </a:extLst>
            </p:cNvPr>
            <p:cNvSpPr/>
            <p:nvPr/>
          </p:nvSpPr>
          <p:spPr>
            <a:xfrm>
              <a:off x="5630533" y="1654702"/>
              <a:ext cx="410909" cy="410909"/>
            </a:xfrm>
            <a:custGeom>
              <a:avLst/>
              <a:gdLst>
                <a:gd name="connsiteX0" fmla="*/ 396629 w 410909"/>
                <a:gd name="connsiteY0" fmla="*/ 209837 h 410909"/>
                <a:gd name="connsiteX1" fmla="*/ 209837 w 410909"/>
                <a:gd name="connsiteY1" fmla="*/ 396630 h 410909"/>
                <a:gd name="connsiteX2" fmla="*/ 23044 w 410909"/>
                <a:gd name="connsiteY2" fmla="*/ 209837 h 410909"/>
                <a:gd name="connsiteX3" fmla="*/ 209837 w 410909"/>
                <a:gd name="connsiteY3" fmla="*/ 23044 h 410909"/>
                <a:gd name="connsiteX4" fmla="*/ 396629 w 410909"/>
                <a:gd name="connsiteY4" fmla="*/ 209837 h 4109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909" h="410909">
                  <a:moveTo>
                    <a:pt x="396629" y="209837"/>
                  </a:moveTo>
                  <a:cubicBezTo>
                    <a:pt x="396629" y="313000"/>
                    <a:pt x="313000" y="396630"/>
                    <a:pt x="209837" y="396630"/>
                  </a:cubicBezTo>
                  <a:cubicBezTo>
                    <a:pt x="106674" y="396630"/>
                    <a:pt x="23044" y="313000"/>
                    <a:pt x="23044" y="209837"/>
                  </a:cubicBezTo>
                  <a:cubicBezTo>
                    <a:pt x="23044" y="106674"/>
                    <a:pt x="106674" y="23044"/>
                    <a:pt x="209837" y="23044"/>
                  </a:cubicBezTo>
                  <a:cubicBezTo>
                    <a:pt x="312999" y="23044"/>
                    <a:pt x="396629" y="106674"/>
                    <a:pt x="396629" y="209837"/>
                  </a:cubicBezTo>
                  <a:close/>
                </a:path>
              </a:pathLst>
            </a:custGeom>
            <a:solidFill>
              <a:srgbClr val="F2F2F2"/>
            </a:solidFill>
            <a:ln w="1709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056BAD0C-0046-4F32-B998-A9C095E49C2E}"/>
                </a:ext>
              </a:extLst>
            </p:cNvPr>
            <p:cNvSpPr/>
            <p:nvPr/>
          </p:nvSpPr>
          <p:spPr>
            <a:xfrm>
              <a:off x="3761921" y="345947"/>
              <a:ext cx="3218788" cy="3030457"/>
            </a:xfrm>
            <a:custGeom>
              <a:avLst/>
              <a:gdLst>
                <a:gd name="connsiteX0" fmla="*/ 176453 w 3218787"/>
                <a:gd name="connsiteY0" fmla="*/ 2455808 h 3030456"/>
                <a:gd name="connsiteX1" fmla="*/ 352288 w 3218787"/>
                <a:gd name="connsiteY1" fmla="*/ 2682835 h 3030456"/>
                <a:gd name="connsiteX2" fmla="*/ 580000 w 3218787"/>
                <a:gd name="connsiteY2" fmla="*/ 2858670 h 3030456"/>
                <a:gd name="connsiteX3" fmla="*/ 847947 w 3218787"/>
                <a:gd name="connsiteY3" fmla="*/ 2972526 h 3030456"/>
                <a:gd name="connsiteX4" fmla="*/ 1144144 w 3218787"/>
                <a:gd name="connsiteY4" fmla="*/ 3012761 h 3030456"/>
                <a:gd name="connsiteX5" fmla="*/ 1344975 w 3218787"/>
                <a:gd name="connsiteY5" fmla="*/ 2975437 h 3030456"/>
                <a:gd name="connsiteX6" fmla="*/ 1517900 w 3218787"/>
                <a:gd name="connsiteY6" fmla="*/ 2868087 h 3030456"/>
                <a:gd name="connsiteX7" fmla="*/ 1690824 w 3218787"/>
                <a:gd name="connsiteY7" fmla="*/ 2975437 h 3030456"/>
                <a:gd name="connsiteX8" fmla="*/ 1891656 w 3218787"/>
                <a:gd name="connsiteY8" fmla="*/ 3012761 h 3030456"/>
                <a:gd name="connsiteX9" fmla="*/ 2188024 w 3218787"/>
                <a:gd name="connsiteY9" fmla="*/ 2972526 h 3030456"/>
                <a:gd name="connsiteX10" fmla="*/ 2455800 w 3218787"/>
                <a:gd name="connsiteY10" fmla="*/ 2859355 h 3030456"/>
                <a:gd name="connsiteX11" fmla="*/ 2683170 w 3218787"/>
                <a:gd name="connsiteY11" fmla="*/ 2683520 h 3030456"/>
                <a:gd name="connsiteX12" fmla="*/ 2859004 w 3218787"/>
                <a:gd name="connsiteY12" fmla="*/ 2455808 h 3030456"/>
                <a:gd name="connsiteX13" fmla="*/ 2972860 w 3218787"/>
                <a:gd name="connsiteY13" fmla="*/ 2187860 h 3030456"/>
                <a:gd name="connsiteX14" fmla="*/ 3013095 w 3218787"/>
                <a:gd name="connsiteY14" fmla="*/ 1891492 h 3030456"/>
                <a:gd name="connsiteX15" fmla="*/ 3013095 w 3218787"/>
                <a:gd name="connsiteY15" fmla="*/ 1853654 h 3030456"/>
                <a:gd name="connsiteX16" fmla="*/ 2825960 w 3218787"/>
                <a:gd name="connsiteY16" fmla="*/ 1666690 h 3030456"/>
                <a:gd name="connsiteX17" fmla="*/ 2825960 w 3218787"/>
                <a:gd name="connsiteY17" fmla="*/ 1144151 h 3030456"/>
                <a:gd name="connsiteX18" fmla="*/ 2826988 w 3218787"/>
                <a:gd name="connsiteY18" fmla="*/ 1144151 h 3030456"/>
                <a:gd name="connsiteX19" fmla="*/ 2944782 w 3218787"/>
                <a:gd name="connsiteY19" fmla="*/ 1428534 h 3030456"/>
                <a:gd name="connsiteX20" fmla="*/ 3064955 w 3218787"/>
                <a:gd name="connsiteY20" fmla="*/ 1483622 h 3030456"/>
                <a:gd name="connsiteX21" fmla="*/ 3120051 w 3218787"/>
                <a:gd name="connsiteY21" fmla="*/ 1363443 h 3030456"/>
                <a:gd name="connsiteX22" fmla="*/ 3117363 w 3218787"/>
                <a:gd name="connsiteY22" fmla="*/ 1356967 h 3030456"/>
                <a:gd name="connsiteX23" fmla="*/ 2992207 w 3218787"/>
                <a:gd name="connsiteY23" fmla="*/ 1054949 h 3030456"/>
                <a:gd name="connsiteX24" fmla="*/ 3171124 w 3218787"/>
                <a:gd name="connsiteY24" fmla="*/ 876032 h 3030456"/>
                <a:gd name="connsiteX25" fmla="*/ 3176500 w 3218787"/>
                <a:gd name="connsiteY25" fmla="*/ 743938 h 3030456"/>
                <a:gd name="connsiteX26" fmla="*/ 3044410 w 3218787"/>
                <a:gd name="connsiteY26" fmla="*/ 738557 h 3030456"/>
                <a:gd name="connsiteX27" fmla="*/ 3038948 w 3218787"/>
                <a:gd name="connsiteY27" fmla="*/ 744027 h 3030456"/>
                <a:gd name="connsiteX28" fmla="*/ 2825960 w 3218787"/>
                <a:gd name="connsiteY28" fmla="*/ 957015 h 3030456"/>
                <a:gd name="connsiteX29" fmla="*/ 2825960 w 3218787"/>
                <a:gd name="connsiteY29" fmla="*/ 316510 h 3030456"/>
                <a:gd name="connsiteX30" fmla="*/ 2803189 w 3218787"/>
                <a:gd name="connsiteY30" fmla="*/ 201798 h 3030456"/>
                <a:gd name="connsiteX31" fmla="*/ 2532503 w 3218787"/>
                <a:gd name="connsiteY31" fmla="*/ 23053 h 3030456"/>
                <a:gd name="connsiteX32" fmla="*/ 2421557 w 3218787"/>
                <a:gd name="connsiteY32" fmla="*/ 45653 h 3030456"/>
                <a:gd name="connsiteX33" fmla="*/ 2328076 w 3218787"/>
                <a:gd name="connsiteY33" fmla="*/ 108659 h 3030456"/>
                <a:gd name="connsiteX34" fmla="*/ 1853647 w 3218787"/>
                <a:gd name="connsiteY34" fmla="*/ 583602 h 3030456"/>
                <a:gd name="connsiteX35" fmla="*/ 1182153 w 3218787"/>
                <a:gd name="connsiteY35" fmla="*/ 583602 h 3030456"/>
                <a:gd name="connsiteX36" fmla="*/ 707724 w 3218787"/>
                <a:gd name="connsiteY36" fmla="*/ 108659 h 3030456"/>
                <a:gd name="connsiteX37" fmla="*/ 613557 w 3218787"/>
                <a:gd name="connsiteY37" fmla="*/ 45139 h 3030456"/>
                <a:gd name="connsiteX38" fmla="*/ 503297 w 3218787"/>
                <a:gd name="connsiteY38" fmla="*/ 23053 h 3030456"/>
                <a:gd name="connsiteX39" fmla="*/ 296130 w 3218787"/>
                <a:gd name="connsiteY39" fmla="*/ 108659 h 3030456"/>
                <a:gd name="connsiteX40" fmla="*/ 233295 w 3218787"/>
                <a:gd name="connsiteY40" fmla="*/ 201285 h 3030456"/>
                <a:gd name="connsiteX41" fmla="*/ 210010 w 3218787"/>
                <a:gd name="connsiteY41" fmla="*/ 315826 h 3030456"/>
                <a:gd name="connsiteX42" fmla="*/ 210010 w 3218787"/>
                <a:gd name="connsiteY42" fmla="*/ 957358 h 3030456"/>
                <a:gd name="connsiteX43" fmla="*/ 120614 w 3218787"/>
                <a:gd name="connsiteY43" fmla="*/ 1054754 h 3030456"/>
                <a:gd name="connsiteX44" fmla="*/ 210010 w 3218787"/>
                <a:gd name="connsiteY44" fmla="*/ 1144151 h 3030456"/>
                <a:gd name="connsiteX45" fmla="*/ 210010 w 3218787"/>
                <a:gd name="connsiteY45" fmla="*/ 1666690 h 3030456"/>
                <a:gd name="connsiteX46" fmla="*/ 23047 w 3218787"/>
                <a:gd name="connsiteY46" fmla="*/ 1853654 h 3030456"/>
                <a:gd name="connsiteX47" fmla="*/ 23047 w 3218787"/>
                <a:gd name="connsiteY47" fmla="*/ 1891492 h 3030456"/>
                <a:gd name="connsiteX48" fmla="*/ 63624 w 3218787"/>
                <a:gd name="connsiteY48" fmla="*/ 2188716 h 3030456"/>
                <a:gd name="connsiteX49" fmla="*/ 176453 w 3218787"/>
                <a:gd name="connsiteY49" fmla="*/ 2455808 h 3030456"/>
                <a:gd name="connsiteX50" fmla="*/ 396803 w 3218787"/>
                <a:gd name="connsiteY50" fmla="*/ 315654 h 3030456"/>
                <a:gd name="connsiteX51" fmla="*/ 428135 w 3218787"/>
                <a:gd name="connsiteY51" fmla="*/ 240492 h 3030456"/>
                <a:gd name="connsiteX52" fmla="*/ 503297 w 3218787"/>
                <a:gd name="connsiteY52" fmla="*/ 210530 h 3030456"/>
                <a:gd name="connsiteX53" fmla="*/ 574863 w 3218787"/>
                <a:gd name="connsiteY53" fmla="*/ 241177 h 3030456"/>
                <a:gd name="connsiteX54" fmla="*/ 1105621 w 3218787"/>
                <a:gd name="connsiteY54" fmla="*/ 771935 h 3030456"/>
                <a:gd name="connsiteX55" fmla="*/ 1929836 w 3218787"/>
                <a:gd name="connsiteY55" fmla="*/ 771935 h 3030456"/>
                <a:gd name="connsiteX56" fmla="*/ 2459567 w 3218787"/>
                <a:gd name="connsiteY56" fmla="*/ 243574 h 3030456"/>
                <a:gd name="connsiteX57" fmla="*/ 2493809 w 3218787"/>
                <a:gd name="connsiteY57" fmla="*/ 220118 h 3030456"/>
                <a:gd name="connsiteX58" fmla="*/ 2533188 w 3218787"/>
                <a:gd name="connsiteY58" fmla="*/ 211386 h 3030456"/>
                <a:gd name="connsiteX59" fmla="*/ 2608350 w 3218787"/>
                <a:gd name="connsiteY59" fmla="*/ 242033 h 3030456"/>
                <a:gd name="connsiteX60" fmla="*/ 2639682 w 3218787"/>
                <a:gd name="connsiteY60" fmla="*/ 318051 h 3030456"/>
                <a:gd name="connsiteX61" fmla="*/ 2639682 w 3218787"/>
                <a:gd name="connsiteY61" fmla="*/ 957187 h 3030456"/>
                <a:gd name="connsiteX62" fmla="*/ 396803 w 3218787"/>
                <a:gd name="connsiteY62" fmla="*/ 957187 h 3030456"/>
                <a:gd name="connsiteX63" fmla="*/ 396803 w 3218787"/>
                <a:gd name="connsiteY63" fmla="*/ 1744763 h 3030456"/>
                <a:gd name="connsiteX64" fmla="*/ 396803 w 3218787"/>
                <a:gd name="connsiteY64" fmla="*/ 1145520 h 3030456"/>
                <a:gd name="connsiteX65" fmla="*/ 2639682 w 3218787"/>
                <a:gd name="connsiteY65" fmla="*/ 1145520 h 3030456"/>
                <a:gd name="connsiteX66" fmla="*/ 2639682 w 3218787"/>
                <a:gd name="connsiteY66" fmla="*/ 1744763 h 3030456"/>
                <a:gd name="connsiteX67" fmla="*/ 2825104 w 3218787"/>
                <a:gd name="connsiteY67" fmla="*/ 1930186 h 3030456"/>
                <a:gd name="connsiteX68" fmla="*/ 2790006 w 3218787"/>
                <a:gd name="connsiteY68" fmla="*/ 2148482 h 3030456"/>
                <a:gd name="connsiteX69" fmla="*/ 2706112 w 3218787"/>
                <a:gd name="connsiteY69" fmla="*/ 2349827 h 3030456"/>
                <a:gd name="connsiteX70" fmla="*/ 2577703 w 3218787"/>
                <a:gd name="connsiteY70" fmla="*/ 2526518 h 3030456"/>
                <a:gd name="connsiteX71" fmla="*/ 2409059 w 3218787"/>
                <a:gd name="connsiteY71" fmla="*/ 2670336 h 3030456"/>
                <a:gd name="connsiteX72" fmla="*/ 1892341 w 3218787"/>
                <a:gd name="connsiteY72" fmla="*/ 2826482 h 3030456"/>
                <a:gd name="connsiteX73" fmla="*/ 1767527 w 3218787"/>
                <a:gd name="connsiteY73" fmla="*/ 2806793 h 3030456"/>
                <a:gd name="connsiteX74" fmla="*/ 1671819 w 3218787"/>
                <a:gd name="connsiteY74" fmla="*/ 2753546 h 3030456"/>
                <a:gd name="connsiteX75" fmla="*/ 1593062 w 3218787"/>
                <a:gd name="connsiteY75" fmla="*/ 2673932 h 3030456"/>
                <a:gd name="connsiteX76" fmla="*/ 1534507 w 3218787"/>
                <a:gd name="connsiteY76" fmla="*/ 2597058 h 3030456"/>
                <a:gd name="connsiteX77" fmla="*/ 1501806 w 3218787"/>
                <a:gd name="connsiteY77" fmla="*/ 2597058 h 3030456"/>
                <a:gd name="connsiteX78" fmla="*/ 1443251 w 3218787"/>
                <a:gd name="connsiteY78" fmla="*/ 2673932 h 3030456"/>
                <a:gd name="connsiteX79" fmla="*/ 1364494 w 3218787"/>
                <a:gd name="connsiteY79" fmla="*/ 2753546 h 3030456"/>
                <a:gd name="connsiteX80" fmla="*/ 1268786 w 3218787"/>
                <a:gd name="connsiteY80" fmla="*/ 2806793 h 3030456"/>
                <a:gd name="connsiteX81" fmla="*/ 1143972 w 3218787"/>
                <a:gd name="connsiteY81" fmla="*/ 2826482 h 3030456"/>
                <a:gd name="connsiteX82" fmla="*/ 459124 w 3218787"/>
                <a:gd name="connsiteY82" fmla="*/ 2526518 h 3030456"/>
                <a:gd name="connsiteX83" fmla="*/ 330715 w 3218787"/>
                <a:gd name="connsiteY83" fmla="*/ 2349827 h 3030456"/>
                <a:gd name="connsiteX84" fmla="*/ 246821 w 3218787"/>
                <a:gd name="connsiteY84" fmla="*/ 2148482 h 3030456"/>
                <a:gd name="connsiteX85" fmla="*/ 211722 w 3218787"/>
                <a:gd name="connsiteY85" fmla="*/ 1930186 h 3030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3218787" h="3030456">
                  <a:moveTo>
                    <a:pt x="176453" y="2455808"/>
                  </a:moveTo>
                  <a:cubicBezTo>
                    <a:pt x="224906" y="2538828"/>
                    <a:pt x="284020" y="2615155"/>
                    <a:pt x="352288" y="2682835"/>
                  </a:cubicBezTo>
                  <a:cubicBezTo>
                    <a:pt x="420581" y="2750687"/>
                    <a:pt x="497077" y="2809755"/>
                    <a:pt x="580000" y="2858670"/>
                  </a:cubicBezTo>
                  <a:cubicBezTo>
                    <a:pt x="663967" y="2908150"/>
                    <a:pt x="754047" y="2946416"/>
                    <a:pt x="847947" y="2972526"/>
                  </a:cubicBezTo>
                  <a:cubicBezTo>
                    <a:pt x="944373" y="2999441"/>
                    <a:pt x="1044036" y="3012967"/>
                    <a:pt x="1144144" y="3012761"/>
                  </a:cubicBezTo>
                  <a:cubicBezTo>
                    <a:pt x="1212834" y="3013001"/>
                    <a:pt x="1280959" y="3000331"/>
                    <a:pt x="1344975" y="2975437"/>
                  </a:cubicBezTo>
                  <a:cubicBezTo>
                    <a:pt x="1408735" y="2950594"/>
                    <a:pt x="1467341" y="2914194"/>
                    <a:pt x="1517900" y="2868087"/>
                  </a:cubicBezTo>
                  <a:cubicBezTo>
                    <a:pt x="1568459" y="2914194"/>
                    <a:pt x="1627065" y="2950594"/>
                    <a:pt x="1690824" y="2975437"/>
                  </a:cubicBezTo>
                  <a:cubicBezTo>
                    <a:pt x="1754840" y="3000331"/>
                    <a:pt x="1822965" y="3012984"/>
                    <a:pt x="1891656" y="3012761"/>
                  </a:cubicBezTo>
                  <a:cubicBezTo>
                    <a:pt x="1991815" y="3012984"/>
                    <a:pt x="2091546" y="2999441"/>
                    <a:pt x="2188024" y="2972526"/>
                  </a:cubicBezTo>
                  <a:cubicBezTo>
                    <a:pt x="2281797" y="2946502"/>
                    <a:pt x="2371803" y="2908476"/>
                    <a:pt x="2455800" y="2859355"/>
                  </a:cubicBezTo>
                  <a:cubicBezTo>
                    <a:pt x="2538941" y="2810919"/>
                    <a:pt x="2615387" y="2751816"/>
                    <a:pt x="2683170" y="2683520"/>
                  </a:cubicBezTo>
                  <a:cubicBezTo>
                    <a:pt x="2751021" y="2615223"/>
                    <a:pt x="2810089" y="2538726"/>
                    <a:pt x="2859004" y="2455808"/>
                  </a:cubicBezTo>
                  <a:cubicBezTo>
                    <a:pt x="2908485" y="2371845"/>
                    <a:pt x="2946751" y="2281753"/>
                    <a:pt x="2972860" y="2187860"/>
                  </a:cubicBezTo>
                  <a:cubicBezTo>
                    <a:pt x="2999860" y="2091399"/>
                    <a:pt x="3013403" y="1991668"/>
                    <a:pt x="3013095" y="1891492"/>
                  </a:cubicBezTo>
                  <a:lnTo>
                    <a:pt x="3013095" y="1853654"/>
                  </a:lnTo>
                  <a:lnTo>
                    <a:pt x="2825960" y="1666690"/>
                  </a:lnTo>
                  <a:lnTo>
                    <a:pt x="2825960" y="1144151"/>
                  </a:lnTo>
                  <a:lnTo>
                    <a:pt x="2826988" y="1144151"/>
                  </a:lnTo>
                  <a:lnTo>
                    <a:pt x="2944782" y="1428534"/>
                  </a:lnTo>
                  <a:cubicBezTo>
                    <a:pt x="2962759" y="1476932"/>
                    <a:pt x="3016571" y="1501595"/>
                    <a:pt x="3064955" y="1483622"/>
                  </a:cubicBezTo>
                  <a:cubicBezTo>
                    <a:pt x="3113357" y="1465646"/>
                    <a:pt x="3138029" y="1411841"/>
                    <a:pt x="3120051" y="1363443"/>
                  </a:cubicBezTo>
                  <a:cubicBezTo>
                    <a:pt x="3119230" y="1361251"/>
                    <a:pt x="3118340" y="1359090"/>
                    <a:pt x="3117363" y="1356967"/>
                  </a:cubicBezTo>
                  <a:lnTo>
                    <a:pt x="2992207" y="1054949"/>
                  </a:lnTo>
                  <a:lnTo>
                    <a:pt x="3171124" y="876032"/>
                  </a:lnTo>
                  <a:cubicBezTo>
                    <a:pt x="3209082" y="841041"/>
                    <a:pt x="3211496" y="781901"/>
                    <a:pt x="3176500" y="743938"/>
                  </a:cubicBezTo>
                  <a:cubicBezTo>
                    <a:pt x="3141521" y="705976"/>
                    <a:pt x="3082368" y="703567"/>
                    <a:pt x="3044410" y="738557"/>
                  </a:cubicBezTo>
                  <a:cubicBezTo>
                    <a:pt x="3042510" y="740305"/>
                    <a:pt x="3040695" y="742129"/>
                    <a:pt x="3038948" y="744027"/>
                  </a:cubicBezTo>
                  <a:lnTo>
                    <a:pt x="2825960" y="957015"/>
                  </a:lnTo>
                  <a:lnTo>
                    <a:pt x="2825960" y="316510"/>
                  </a:lnTo>
                  <a:cubicBezTo>
                    <a:pt x="2826286" y="277120"/>
                    <a:pt x="2818530" y="238078"/>
                    <a:pt x="2803189" y="201798"/>
                  </a:cubicBezTo>
                  <a:cubicBezTo>
                    <a:pt x="2757595" y="92800"/>
                    <a:pt x="2650639" y="22174"/>
                    <a:pt x="2532503" y="23053"/>
                  </a:cubicBezTo>
                  <a:cubicBezTo>
                    <a:pt x="2494357" y="22872"/>
                    <a:pt x="2456588" y="30566"/>
                    <a:pt x="2421557" y="45653"/>
                  </a:cubicBezTo>
                  <a:cubicBezTo>
                    <a:pt x="2386665" y="60488"/>
                    <a:pt x="2354922" y="81876"/>
                    <a:pt x="2328076" y="108659"/>
                  </a:cubicBezTo>
                  <a:lnTo>
                    <a:pt x="1853647" y="583602"/>
                  </a:lnTo>
                  <a:lnTo>
                    <a:pt x="1182153" y="583602"/>
                  </a:lnTo>
                  <a:lnTo>
                    <a:pt x="707724" y="108659"/>
                  </a:lnTo>
                  <a:cubicBezTo>
                    <a:pt x="680763" y="81565"/>
                    <a:pt x="648777" y="59989"/>
                    <a:pt x="613557" y="45139"/>
                  </a:cubicBezTo>
                  <a:cubicBezTo>
                    <a:pt x="578681" y="30376"/>
                    <a:pt x="541167" y="22862"/>
                    <a:pt x="503297" y="23053"/>
                  </a:cubicBezTo>
                  <a:cubicBezTo>
                    <a:pt x="425560" y="22671"/>
                    <a:pt x="350923" y="53513"/>
                    <a:pt x="296130" y="108659"/>
                  </a:cubicBezTo>
                  <a:cubicBezTo>
                    <a:pt x="269493" y="135263"/>
                    <a:pt x="248167" y="166698"/>
                    <a:pt x="233295" y="201285"/>
                  </a:cubicBezTo>
                  <a:cubicBezTo>
                    <a:pt x="217600" y="237414"/>
                    <a:pt x="209666" y="276436"/>
                    <a:pt x="210010" y="315826"/>
                  </a:cubicBezTo>
                  <a:lnTo>
                    <a:pt x="210010" y="957358"/>
                  </a:lnTo>
                  <a:cubicBezTo>
                    <a:pt x="158429" y="959567"/>
                    <a:pt x="118405" y="1003173"/>
                    <a:pt x="120614" y="1054754"/>
                  </a:cubicBezTo>
                  <a:cubicBezTo>
                    <a:pt x="122690" y="1103239"/>
                    <a:pt x="161525" y="1142074"/>
                    <a:pt x="210010" y="1144151"/>
                  </a:cubicBezTo>
                  <a:lnTo>
                    <a:pt x="210010" y="1666690"/>
                  </a:lnTo>
                  <a:lnTo>
                    <a:pt x="23047" y="1853654"/>
                  </a:lnTo>
                  <a:lnTo>
                    <a:pt x="23047" y="1891492"/>
                  </a:lnTo>
                  <a:cubicBezTo>
                    <a:pt x="22843" y="1991959"/>
                    <a:pt x="36497" y="2091981"/>
                    <a:pt x="63624" y="2188716"/>
                  </a:cubicBezTo>
                  <a:cubicBezTo>
                    <a:pt x="89629" y="2282216"/>
                    <a:pt x="127549" y="2371982"/>
                    <a:pt x="176453" y="2455808"/>
                  </a:cubicBezTo>
                  <a:close/>
                  <a:moveTo>
                    <a:pt x="396803" y="315654"/>
                  </a:moveTo>
                  <a:cubicBezTo>
                    <a:pt x="396087" y="287286"/>
                    <a:pt x="407481" y="259954"/>
                    <a:pt x="428135" y="240492"/>
                  </a:cubicBezTo>
                  <a:cubicBezTo>
                    <a:pt x="448230" y="220941"/>
                    <a:pt x="475262" y="210165"/>
                    <a:pt x="503297" y="210530"/>
                  </a:cubicBezTo>
                  <a:cubicBezTo>
                    <a:pt x="530362" y="210417"/>
                    <a:pt x="556268" y="221512"/>
                    <a:pt x="574863" y="241177"/>
                  </a:cubicBezTo>
                  <a:lnTo>
                    <a:pt x="1105621" y="771935"/>
                  </a:lnTo>
                  <a:lnTo>
                    <a:pt x="1929836" y="771935"/>
                  </a:lnTo>
                  <a:lnTo>
                    <a:pt x="2459567" y="243574"/>
                  </a:lnTo>
                  <a:cubicBezTo>
                    <a:pt x="2469531" y="233823"/>
                    <a:pt x="2481122" y="225886"/>
                    <a:pt x="2493809" y="220118"/>
                  </a:cubicBezTo>
                  <a:cubicBezTo>
                    <a:pt x="2506136" y="214345"/>
                    <a:pt x="2519576" y="211364"/>
                    <a:pt x="2533188" y="211386"/>
                  </a:cubicBezTo>
                  <a:cubicBezTo>
                    <a:pt x="2561352" y="211011"/>
                    <a:pt x="2588472" y="222068"/>
                    <a:pt x="2608350" y="242033"/>
                  </a:cubicBezTo>
                  <a:cubicBezTo>
                    <a:pt x="2628930" y="261906"/>
                    <a:pt x="2640281" y="289455"/>
                    <a:pt x="2639682" y="318051"/>
                  </a:cubicBezTo>
                  <a:lnTo>
                    <a:pt x="2639682" y="957187"/>
                  </a:lnTo>
                  <a:lnTo>
                    <a:pt x="396803" y="957187"/>
                  </a:lnTo>
                  <a:close/>
                  <a:moveTo>
                    <a:pt x="396803" y="1744763"/>
                  </a:moveTo>
                  <a:lnTo>
                    <a:pt x="396803" y="1145520"/>
                  </a:lnTo>
                  <a:lnTo>
                    <a:pt x="2639682" y="1145520"/>
                  </a:lnTo>
                  <a:lnTo>
                    <a:pt x="2639682" y="1744763"/>
                  </a:lnTo>
                  <a:lnTo>
                    <a:pt x="2825104" y="1930186"/>
                  </a:lnTo>
                  <a:cubicBezTo>
                    <a:pt x="2822399" y="2004115"/>
                    <a:pt x="2810603" y="2077428"/>
                    <a:pt x="2790006" y="2148482"/>
                  </a:cubicBezTo>
                  <a:cubicBezTo>
                    <a:pt x="2769837" y="2218593"/>
                    <a:pt x="2741690" y="2286136"/>
                    <a:pt x="2706112" y="2349827"/>
                  </a:cubicBezTo>
                  <a:cubicBezTo>
                    <a:pt x="2670654" y="2413724"/>
                    <a:pt x="2627526" y="2473049"/>
                    <a:pt x="2577703" y="2526518"/>
                  </a:cubicBezTo>
                  <a:cubicBezTo>
                    <a:pt x="2527230" y="2580810"/>
                    <a:pt x="2470644" y="2629075"/>
                    <a:pt x="2409059" y="2670336"/>
                  </a:cubicBezTo>
                  <a:cubicBezTo>
                    <a:pt x="2409059" y="2670336"/>
                    <a:pt x="2208912" y="2826482"/>
                    <a:pt x="1892341" y="2826482"/>
                  </a:cubicBezTo>
                  <a:cubicBezTo>
                    <a:pt x="1849897" y="2827373"/>
                    <a:pt x="1807625" y="2820712"/>
                    <a:pt x="1767527" y="2806793"/>
                  </a:cubicBezTo>
                  <a:cubicBezTo>
                    <a:pt x="1732994" y="2794243"/>
                    <a:pt x="1700686" y="2776283"/>
                    <a:pt x="1671819" y="2753546"/>
                  </a:cubicBezTo>
                  <a:cubicBezTo>
                    <a:pt x="1642645" y="2730055"/>
                    <a:pt x="1616227" y="2703363"/>
                    <a:pt x="1593062" y="2673932"/>
                  </a:cubicBezTo>
                  <a:cubicBezTo>
                    <a:pt x="1573886" y="2649791"/>
                    <a:pt x="1554368" y="2623938"/>
                    <a:pt x="1534507" y="2597058"/>
                  </a:cubicBezTo>
                  <a:lnTo>
                    <a:pt x="1501806" y="2597058"/>
                  </a:lnTo>
                  <a:cubicBezTo>
                    <a:pt x="1482117" y="2623938"/>
                    <a:pt x="1462427" y="2649791"/>
                    <a:pt x="1443251" y="2673932"/>
                  </a:cubicBezTo>
                  <a:cubicBezTo>
                    <a:pt x="1420138" y="2703398"/>
                    <a:pt x="1393703" y="2730107"/>
                    <a:pt x="1364494" y="2753546"/>
                  </a:cubicBezTo>
                  <a:cubicBezTo>
                    <a:pt x="1335627" y="2776283"/>
                    <a:pt x="1303320" y="2794243"/>
                    <a:pt x="1268786" y="2806793"/>
                  </a:cubicBezTo>
                  <a:cubicBezTo>
                    <a:pt x="1228688" y="2820712"/>
                    <a:pt x="1186416" y="2827373"/>
                    <a:pt x="1143972" y="2826482"/>
                  </a:cubicBezTo>
                  <a:cubicBezTo>
                    <a:pt x="883850" y="2826362"/>
                    <a:pt x="635594" y="2717625"/>
                    <a:pt x="459124" y="2526518"/>
                  </a:cubicBezTo>
                  <a:cubicBezTo>
                    <a:pt x="409407" y="2472963"/>
                    <a:pt x="366296" y="2413655"/>
                    <a:pt x="330715" y="2349827"/>
                  </a:cubicBezTo>
                  <a:cubicBezTo>
                    <a:pt x="295206" y="2286102"/>
                    <a:pt x="267060" y="2218559"/>
                    <a:pt x="246821" y="2148482"/>
                  </a:cubicBezTo>
                  <a:cubicBezTo>
                    <a:pt x="226222" y="2077428"/>
                    <a:pt x="214434" y="2004115"/>
                    <a:pt x="211722" y="1930186"/>
                  </a:cubicBezTo>
                  <a:close/>
                </a:path>
              </a:pathLst>
            </a:custGeom>
            <a:solidFill>
              <a:srgbClr val="F2F2F2"/>
            </a:solidFill>
            <a:ln w="17094" cap="flat">
              <a:noFill/>
              <a:prstDash val="solid"/>
              <a:miter/>
            </a:ln>
          </p:spPr>
          <p:txBody>
            <a:bodyPr rtlCol="0" anchor="ctr"/>
            <a:lstStyle/>
            <a:p>
              <a:endParaRPr lang="en-US"/>
            </a:p>
          </p:txBody>
        </p:sp>
      </p:grpSp>
      <p:sp>
        <p:nvSpPr>
          <p:cNvPr id="12" name="Rectangle 11">
            <a:extLst>
              <a:ext uri="{FF2B5EF4-FFF2-40B4-BE49-F238E27FC236}">
                <a16:creationId xmlns:a16="http://schemas.microsoft.com/office/drawing/2014/main" id="{28A9D11E-D54A-4FEA-A857-0CBE30FAFB5E}"/>
              </a:ext>
            </a:extLst>
          </p:cNvPr>
          <p:cNvSpPr/>
          <p:nvPr userDrawn="1"/>
        </p:nvSpPr>
        <p:spPr>
          <a:xfrm>
            <a:off x="0" y="3429000"/>
            <a:ext cx="12192000" cy="3429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2944E4-DFBD-4D80-8BE9-4B7D8273F007}"/>
              </a:ext>
            </a:extLst>
          </p:cNvPr>
          <p:cNvSpPr>
            <a:spLocks noGrp="1"/>
          </p:cNvSpPr>
          <p:nvPr>
            <p:ph type="title"/>
          </p:nvPr>
        </p:nvSpPr>
        <p:spPr>
          <a:xfrm>
            <a:off x="381000" y="3789000"/>
            <a:ext cx="10755000" cy="1439999"/>
          </a:xfrm>
        </p:spPr>
        <p:txBody>
          <a:bodyPr vert="horz" lIns="91440" tIns="45720" rIns="91440" bIns="45720" rtlCol="0" anchor="b">
            <a:normAutofit/>
          </a:bodyPr>
          <a:lstStyle>
            <a:lvl1pPr>
              <a:defRPr lang="en-US" sz="4800" dirty="0">
                <a:solidFill>
                  <a:srgbClr val="F2F2F2"/>
                </a:solidFill>
              </a:defRPr>
            </a:lvl1pPr>
          </a:lstStyle>
          <a:p>
            <a:pPr lvl="0"/>
            <a:r>
              <a:rPr lang="en-US"/>
              <a:t>Click to edit Master title style</a:t>
            </a:r>
          </a:p>
        </p:txBody>
      </p:sp>
      <p:sp>
        <p:nvSpPr>
          <p:cNvPr id="3" name="Text Placeholder 2">
            <a:extLst>
              <a:ext uri="{FF2B5EF4-FFF2-40B4-BE49-F238E27FC236}">
                <a16:creationId xmlns:a16="http://schemas.microsoft.com/office/drawing/2014/main" id="{60C7F090-7C54-404E-810B-772A9C7A9B43}"/>
              </a:ext>
            </a:extLst>
          </p:cNvPr>
          <p:cNvSpPr>
            <a:spLocks noGrp="1"/>
          </p:cNvSpPr>
          <p:nvPr>
            <p:ph type="body" idx="1"/>
          </p:nvPr>
        </p:nvSpPr>
        <p:spPr>
          <a:xfrm>
            <a:off x="381000" y="5229000"/>
            <a:ext cx="10755000" cy="720000"/>
          </a:xfrm>
        </p:spPr>
        <p:txBody>
          <a:bodyPr vert="horz" lIns="91440" tIns="45720" rIns="91440" bIns="45720" rtlCol="0">
            <a:normAutofit/>
          </a:bodyPr>
          <a:lstStyle>
            <a:lvl1pPr>
              <a:defRPr lang="en-US" sz="1800">
                <a:solidFill>
                  <a:srgbClr val="F2F2F2"/>
                </a:solidFill>
              </a:defRPr>
            </a:lvl1pPr>
          </a:lstStyle>
          <a:p>
            <a:pPr marL="0" lvl="0" indent="0">
              <a:lnSpc>
                <a:spcPct val="90000"/>
              </a:lnSpc>
              <a:spcBef>
                <a:spcPts val="0"/>
              </a:spcBef>
              <a:buNone/>
            </a:pPr>
            <a:r>
              <a:rPr lang="en-US"/>
              <a:t>Edit Master text styles</a:t>
            </a:r>
          </a:p>
        </p:txBody>
      </p:sp>
    </p:spTree>
    <p:extLst>
      <p:ext uri="{BB962C8B-B14F-4D97-AF65-F5344CB8AC3E}">
        <p14:creationId xmlns:p14="http://schemas.microsoft.com/office/powerpoint/2010/main" val="3810152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anim calcmode="lin" valueType="num">
                                      <p:cBhvr>
                                        <p:cTn id="12" dur="500" fill="hold"/>
                                        <p:tgtEl>
                                          <p:spTgt spid="2"/>
                                        </p:tgtEl>
                                        <p:attrNameLst>
                                          <p:attrName>ppt_x</p:attrName>
                                        </p:attrNameLst>
                                      </p:cBhvr>
                                      <p:tavLst>
                                        <p:tav tm="0">
                                          <p:val>
                                            <p:strVal val="#ppt_x"/>
                                          </p:val>
                                        </p:tav>
                                        <p:tav tm="100000">
                                          <p:val>
                                            <p:strVal val="#ppt_x"/>
                                          </p:val>
                                        </p:tav>
                                      </p:tavLst>
                                    </p:anim>
                                    <p:anim calcmode="lin" valueType="num">
                                      <p:cBhvr>
                                        <p:cTn id="13" dur="500" fill="hold"/>
                                        <p:tgtEl>
                                          <p:spTgt spid="2"/>
                                        </p:tgtEl>
                                        <p:attrNameLst>
                                          <p:attrName>ppt_y</p:attrName>
                                        </p:attrNameLst>
                                      </p:cBhvr>
                                      <p:tavLst>
                                        <p:tav tm="0">
                                          <p:val>
                                            <p:strVal val="#ppt_y+.1"/>
                                          </p:val>
                                        </p:tav>
                                        <p:tav tm="100000">
                                          <p:val>
                                            <p:strVal val="#ppt_y"/>
                                          </p:val>
                                        </p:tav>
                                      </p:tavLst>
                                    </p:anim>
                                  </p:childTnLst>
                                </p:cTn>
                              </p:par>
                              <p:par>
                                <p:cTn id="14" presetID="10" presetClass="entr" presetSubtype="0" fill="hold" grpId="0" nodeType="withEffect">
                                  <p:stCondLst>
                                    <p:cond delay="50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500"/>
                                        <p:tgtEl>
                                          <p:spTgt spid="3">
                                            <p:txEl>
                                              <p:pRg st="0" end="0"/>
                                            </p:txEl>
                                          </p:spTgt>
                                        </p:tgtEl>
                                      </p:cBhvr>
                                    </p:animEffect>
                                  </p:childTnLst>
                                </p:cTn>
                              </p:par>
                              <p:par>
                                <p:cTn id="17" presetID="2" presetClass="entr" presetSubtype="4" decel="100000" fill="hold" nodeType="withEffect">
                                  <p:stCondLst>
                                    <p:cond delay="125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000" fill="hold"/>
                                        <p:tgtEl>
                                          <p:spTgt spid="34"/>
                                        </p:tgtEl>
                                        <p:attrNameLst>
                                          <p:attrName>ppt_x</p:attrName>
                                        </p:attrNameLst>
                                      </p:cBhvr>
                                      <p:tavLst>
                                        <p:tav tm="0">
                                          <p:val>
                                            <p:strVal val="#ppt_x"/>
                                          </p:val>
                                        </p:tav>
                                        <p:tav tm="100000">
                                          <p:val>
                                            <p:strVal val="#ppt_x"/>
                                          </p:val>
                                        </p:tav>
                                      </p:tavLst>
                                    </p:anim>
                                    <p:anim calcmode="lin" valueType="num">
                                      <p:cBhvr additive="base">
                                        <p:cTn id="20" dur="1000" fill="hold"/>
                                        <p:tgtEl>
                                          <p:spTgt spid="34"/>
                                        </p:tgtEl>
                                        <p:attrNameLst>
                                          <p:attrName>ppt_y</p:attrName>
                                        </p:attrNameLst>
                                      </p:cBhvr>
                                      <p:tavLst>
                                        <p:tav tm="0">
                                          <p:val>
                                            <p:strVal val="1+#ppt_h/2"/>
                                          </p:val>
                                        </p:tav>
                                        <p:tav tm="100000">
                                          <p:val>
                                            <p:strVal val="#ppt_y"/>
                                          </p:val>
                                        </p:tav>
                                      </p:tavLst>
                                    </p:anim>
                                  </p:childTnLst>
                                </p:cTn>
                              </p:par>
                            </p:childTnLst>
                          </p:cTn>
                        </p:par>
                        <p:par>
                          <p:cTn id="21" fill="hold">
                            <p:stCondLst>
                              <p:cond delay="2250"/>
                            </p:stCondLst>
                            <p:childTnLst>
                              <p:par>
                                <p:cTn id="22" presetID="32" presetClass="emph" presetSubtype="0" fill="hold" nodeType="afterEffect">
                                  <p:stCondLst>
                                    <p:cond delay="0"/>
                                  </p:stCondLst>
                                  <p:childTnLst>
                                    <p:animRot by="120000">
                                      <p:cBhvr>
                                        <p:cTn id="23" dur="100" fill="hold">
                                          <p:stCondLst>
                                            <p:cond delay="0"/>
                                          </p:stCondLst>
                                        </p:cTn>
                                        <p:tgtEl>
                                          <p:spTgt spid="34"/>
                                        </p:tgtEl>
                                        <p:attrNameLst>
                                          <p:attrName>r</p:attrName>
                                        </p:attrNameLst>
                                      </p:cBhvr>
                                    </p:animRot>
                                    <p:animRot by="-240000">
                                      <p:cBhvr>
                                        <p:cTn id="24" dur="200" fill="hold">
                                          <p:stCondLst>
                                            <p:cond delay="200"/>
                                          </p:stCondLst>
                                        </p:cTn>
                                        <p:tgtEl>
                                          <p:spTgt spid="34"/>
                                        </p:tgtEl>
                                        <p:attrNameLst>
                                          <p:attrName>r</p:attrName>
                                        </p:attrNameLst>
                                      </p:cBhvr>
                                    </p:animRot>
                                    <p:animRot by="240000">
                                      <p:cBhvr>
                                        <p:cTn id="25" dur="200" fill="hold">
                                          <p:stCondLst>
                                            <p:cond delay="400"/>
                                          </p:stCondLst>
                                        </p:cTn>
                                        <p:tgtEl>
                                          <p:spTgt spid="34"/>
                                        </p:tgtEl>
                                        <p:attrNameLst>
                                          <p:attrName>r</p:attrName>
                                        </p:attrNameLst>
                                      </p:cBhvr>
                                    </p:animRot>
                                    <p:animRot by="-240000">
                                      <p:cBhvr>
                                        <p:cTn id="26" dur="200" fill="hold">
                                          <p:stCondLst>
                                            <p:cond delay="600"/>
                                          </p:stCondLst>
                                        </p:cTn>
                                        <p:tgtEl>
                                          <p:spTgt spid="34"/>
                                        </p:tgtEl>
                                        <p:attrNameLst>
                                          <p:attrName>r</p:attrName>
                                        </p:attrNameLst>
                                      </p:cBhvr>
                                    </p:animRot>
                                    <p:animRot by="120000">
                                      <p:cBhvr>
                                        <p:cTn id="27" dur="200" fill="hold">
                                          <p:stCondLst>
                                            <p:cond delay="800"/>
                                          </p:stCondLst>
                                        </p:cTn>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p:bldP spid="3" grpId="0" build="p">
        <p:tmplLst>
          <p:tmpl lvl="1">
            <p:tnLst>
              <p:par>
                <p:cTn presetID="10" presetClass="entr" presetSubtype="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61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17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61474-E1D8-49CF-9DDE-DCC2E7D609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B1EEBC-DA39-4A18-AB77-AB656738F8EA}"/>
              </a:ext>
            </a:extLst>
          </p:cNvPr>
          <p:cNvSpPr>
            <a:spLocks noGrp="1"/>
          </p:cNvSpPr>
          <p:nvPr>
            <p:ph sz="half" idx="1"/>
          </p:nvPr>
        </p:nvSpPr>
        <p:spPr>
          <a:xfrm>
            <a:off x="336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832915-A233-45C3-AFFB-646A7643F411}"/>
              </a:ext>
            </a:extLst>
          </p:cNvPr>
          <p:cNvSpPr>
            <a:spLocks noGrp="1"/>
          </p:cNvSpPr>
          <p:nvPr>
            <p:ph sz="half" idx="2"/>
          </p:nvPr>
        </p:nvSpPr>
        <p:spPr>
          <a:xfrm>
            <a:off x="6231000" y="1584000"/>
            <a:ext cx="5625000" cy="4995000"/>
          </a:xfrm>
        </p:spPr>
        <p:txBody>
          <a:bodyPr>
            <a:normAutofit/>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612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27051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1204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346291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5750-FBC5-4CB3-B5B9-3AD611591FB1}"/>
              </a:ext>
            </a:extLst>
          </p:cNvPr>
          <p:cNvSpPr>
            <a:spLocks noGrp="1"/>
          </p:cNvSpPr>
          <p:nvPr>
            <p:ph type="title"/>
          </p:nvPr>
        </p:nvSpPr>
        <p:spPr>
          <a:xfrm>
            <a:off x="336000" y="324001"/>
            <a:ext cx="11520000" cy="944999"/>
          </a:xfrm>
        </p:spPr>
        <p:txBody>
          <a:bodyPr/>
          <a:lstStyle/>
          <a:p>
            <a:r>
              <a:rPr lang="en-US"/>
              <a:t>Click to edit Master title style</a:t>
            </a:r>
          </a:p>
        </p:txBody>
      </p:sp>
    </p:spTree>
    <p:extLst>
      <p:ext uri="{BB962C8B-B14F-4D97-AF65-F5344CB8AC3E}">
        <p14:creationId xmlns:p14="http://schemas.microsoft.com/office/powerpoint/2010/main" val="424429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7023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34005-A062-4ABC-BA70-595D129C75A2}"/>
              </a:ext>
            </a:extLst>
          </p:cNvPr>
          <p:cNvSpPr>
            <a:spLocks noGrp="1"/>
          </p:cNvSpPr>
          <p:nvPr>
            <p:ph type="title"/>
          </p:nvPr>
        </p:nvSpPr>
        <p:spPr>
          <a:xfrm>
            <a:off x="336000" y="324000"/>
            <a:ext cx="5580000" cy="945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24E2F2-78D6-47A6-9A39-44E22257FC50}"/>
              </a:ext>
            </a:extLst>
          </p:cNvPr>
          <p:cNvSpPr>
            <a:spLocks noGrp="1"/>
          </p:cNvSpPr>
          <p:nvPr>
            <p:ph type="pic" idx="1"/>
          </p:nvPr>
        </p:nvSpPr>
        <p:spPr>
          <a:xfrm>
            <a:off x="6276000" y="324000"/>
            <a:ext cx="5580000" cy="62099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CB5550B-2EAD-4232-A994-C63274DA140C}"/>
              </a:ext>
            </a:extLst>
          </p:cNvPr>
          <p:cNvSpPr>
            <a:spLocks noGrp="1"/>
          </p:cNvSpPr>
          <p:nvPr>
            <p:ph type="body" sz="half" idx="2"/>
          </p:nvPr>
        </p:nvSpPr>
        <p:spPr>
          <a:xfrm>
            <a:off x="336000" y="1539000"/>
            <a:ext cx="5580000" cy="4995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327145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Lab CTA">
    <p:bg>
      <p:bgPr>
        <a:solidFill>
          <a:srgbClr val="235689"/>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1D6E7404-8B91-4D1C-B674-99714334CD48}"/>
              </a:ext>
            </a:extLst>
          </p:cNvPr>
          <p:cNvGrpSpPr/>
          <p:nvPr userDrawn="1"/>
        </p:nvGrpSpPr>
        <p:grpSpPr>
          <a:xfrm>
            <a:off x="0" y="2709000"/>
            <a:ext cx="12192000" cy="4149000"/>
            <a:chOff x="0" y="2709000"/>
            <a:chExt cx="12192000" cy="4149000"/>
          </a:xfrm>
        </p:grpSpPr>
        <p:sp>
          <p:nvSpPr>
            <p:cNvPr id="9" name="Rectangle 8">
              <a:extLst>
                <a:ext uri="{FF2B5EF4-FFF2-40B4-BE49-F238E27FC236}">
                  <a16:creationId xmlns:a16="http://schemas.microsoft.com/office/drawing/2014/main" id="{1271B613-3CD5-4556-99AD-43F877D2D9A6}"/>
                </a:ext>
              </a:extLst>
            </p:cNvPr>
            <p:cNvSpPr/>
            <p:nvPr userDrawn="1"/>
          </p:nvSpPr>
          <p:spPr>
            <a:xfrm>
              <a:off x="0" y="2709000"/>
              <a:ext cx="12192000" cy="414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22B08AE2-678B-4688-A7E4-4CF82EFF5F0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11" name="Group 10">
              <a:extLst>
                <a:ext uri="{FF2B5EF4-FFF2-40B4-BE49-F238E27FC236}">
                  <a16:creationId xmlns:a16="http://schemas.microsoft.com/office/drawing/2014/main" id="{959A645B-CC7A-4989-9DC6-C269D20E4EBD}"/>
                </a:ext>
              </a:extLst>
            </p:cNvPr>
            <p:cNvGrpSpPr/>
            <p:nvPr userDrawn="1"/>
          </p:nvGrpSpPr>
          <p:grpSpPr>
            <a:xfrm>
              <a:off x="11631000" y="6264000"/>
              <a:ext cx="225000" cy="225000"/>
              <a:chOff x="1776000" y="1269000"/>
              <a:chExt cx="1530000" cy="1530000"/>
            </a:xfrm>
          </p:grpSpPr>
          <p:sp>
            <p:nvSpPr>
              <p:cNvPr id="12" name="Rectangle 11">
                <a:extLst>
                  <a:ext uri="{FF2B5EF4-FFF2-40B4-BE49-F238E27FC236}">
                    <a16:creationId xmlns:a16="http://schemas.microsoft.com/office/drawing/2014/main" id="{CBDCE011-56AF-410A-A29C-20A9DE9DEA0A}"/>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77FF307-A928-4192-8AAA-6C89A81E1E62}"/>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E354073-C39B-44C7-8378-EE06749DBAEA}"/>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C30D775-DD2F-4354-ABF6-EA6879638DB0}"/>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 name="Subtitle 2">
            <a:extLst>
              <a:ext uri="{FF2B5EF4-FFF2-40B4-BE49-F238E27FC236}">
                <a16:creationId xmlns:a16="http://schemas.microsoft.com/office/drawing/2014/main" id="{E16D309E-1A22-41D8-8403-7BBFE4468DA2}"/>
              </a:ext>
            </a:extLst>
          </p:cNvPr>
          <p:cNvSpPr txBox="1">
            <a:spLocks/>
          </p:cNvSpPr>
          <p:nvPr userDrawn="1"/>
        </p:nvSpPr>
        <p:spPr>
          <a:xfrm>
            <a:off x="335587" y="4599000"/>
            <a:ext cx="1350000" cy="360000"/>
          </a:xfrm>
          <a:prstGeom prst="rect">
            <a:avLst/>
          </a:prstGeom>
        </p:spPr>
        <p:txBody>
          <a:bodyPr vert="horz" lIns="91440" tIns="45720" rIns="91440" bIns="45720" rtlCol="0" anchor="ctr" anchorCtr="0">
            <a:no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14000"/>
              </a:lnSpc>
            </a:pPr>
            <a:r>
              <a:rPr lang="en-US">
                <a:solidFill>
                  <a:srgbClr val="3076BC"/>
                </a:solidFill>
              </a:rPr>
              <a:t>You’ll learn:</a:t>
            </a:r>
          </a:p>
        </p:txBody>
      </p:sp>
      <p:sp>
        <p:nvSpPr>
          <p:cNvPr id="6" name="Subtitle 2">
            <a:extLst>
              <a:ext uri="{FF2B5EF4-FFF2-40B4-BE49-F238E27FC236}">
                <a16:creationId xmlns:a16="http://schemas.microsoft.com/office/drawing/2014/main" id="{C38A7624-8D9A-4E1F-A854-3A6B1B203A9F}"/>
              </a:ext>
            </a:extLst>
          </p:cNvPr>
          <p:cNvSpPr txBox="1">
            <a:spLocks/>
          </p:cNvSpPr>
          <p:nvPr userDrawn="1"/>
        </p:nvSpPr>
        <p:spPr>
          <a:xfrm>
            <a:off x="336000" y="549000"/>
            <a:ext cx="10845000" cy="1575000"/>
          </a:xfrm>
          <a:prstGeom prst="rect">
            <a:avLst/>
          </a:prstGeom>
        </p:spPr>
        <p:txBody>
          <a:bodyPr vert="horz" lIns="91440" tIns="45720" rIns="91440" bIns="45720" rtlCol="0" anchor="b">
            <a:noAutofit/>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lnSpc>
                <a:spcPct val="114000"/>
              </a:lnSpc>
            </a:pPr>
            <a:r>
              <a:rPr lang="en-US" b="0"/>
              <a:t>Learn more!</a:t>
            </a:r>
          </a:p>
          <a:p>
            <a:pPr lvl="0">
              <a:lnSpc>
                <a:spcPct val="114000"/>
              </a:lnSpc>
            </a:pPr>
            <a:r>
              <a:rPr lang="en-US"/>
              <a:t>Check out the lab for this session!</a:t>
            </a:r>
          </a:p>
        </p:txBody>
      </p:sp>
      <p:sp>
        <p:nvSpPr>
          <p:cNvPr id="17" name="Text Placeholder 16">
            <a:extLst>
              <a:ext uri="{FF2B5EF4-FFF2-40B4-BE49-F238E27FC236}">
                <a16:creationId xmlns:a16="http://schemas.microsoft.com/office/drawing/2014/main" id="{BF03D2CA-E485-4D4F-95E8-AC1B1EEA6C1B}"/>
              </a:ext>
            </a:extLst>
          </p:cNvPr>
          <p:cNvSpPr>
            <a:spLocks noGrp="1"/>
          </p:cNvSpPr>
          <p:nvPr>
            <p:ph type="body" sz="quarter" idx="10" hasCustomPrompt="1"/>
          </p:nvPr>
        </p:nvSpPr>
        <p:spPr>
          <a:xfrm>
            <a:off x="1776000" y="4599000"/>
            <a:ext cx="6480175" cy="1575000"/>
          </a:xfrm>
        </p:spPr>
        <p:txBody>
          <a:bodyPr vert="horz" lIns="91440" tIns="45720" rIns="91440" bIns="45720" rtlCol="0">
            <a:noAutofit/>
          </a:bodyPr>
          <a:lstStyle>
            <a:lvl1pPr marL="285750" indent="-285750">
              <a:lnSpc>
                <a:spcPct val="114000"/>
              </a:lnSpc>
              <a:spcBef>
                <a:spcPts val="0"/>
              </a:spcBef>
              <a:spcAft>
                <a:spcPts val="0"/>
              </a:spcAft>
              <a:buFont typeface="Arial" panose="020B0604020202020204" pitchFamily="34" charset="0"/>
              <a:buChar char="•"/>
              <a:defRPr lang="en-US" sz="1800" dirty="0" smtClean="0">
                <a:solidFill>
                  <a:srgbClr val="F2F2F2"/>
                </a:solidFill>
              </a:defRPr>
            </a:lvl1pPr>
            <a:lvl2pPr>
              <a:defRPr lang="en-US" sz="2000" dirty="0" smtClean="0"/>
            </a:lvl2pPr>
            <a:lvl3pPr>
              <a:defRPr lang="en-US" sz="1800" dirty="0" smtClean="0"/>
            </a:lvl3pPr>
            <a:lvl4pPr>
              <a:defRPr lang="en-US" sz="1600" dirty="0" smtClean="0"/>
            </a:lvl4pPr>
            <a:lvl5pPr>
              <a:defRPr lang="en-US" sz="1600" dirty="0"/>
            </a:lvl5pPr>
          </a:lstStyle>
          <a:p>
            <a:pPr lvl="0">
              <a:lnSpc>
                <a:spcPct val="90000"/>
              </a:lnSpc>
              <a:spcBef>
                <a:spcPts val="0"/>
              </a:spcBef>
            </a:pPr>
            <a:r>
              <a:rPr lang="en-US"/>
              <a:t>List of things people will learn</a:t>
            </a:r>
          </a:p>
          <a:p>
            <a:pPr lvl="0">
              <a:lnSpc>
                <a:spcPct val="90000"/>
              </a:lnSpc>
              <a:spcBef>
                <a:spcPts val="0"/>
              </a:spcBef>
            </a:pPr>
            <a:r>
              <a:rPr lang="en-GB"/>
              <a:t>M</a:t>
            </a:r>
            <a:r>
              <a:rPr lang="en-US" err="1"/>
              <a:t>ake</a:t>
            </a:r>
            <a:r>
              <a:rPr lang="en-US"/>
              <a:t> sure you limit</a:t>
            </a:r>
          </a:p>
          <a:p>
            <a:pPr lvl="0">
              <a:lnSpc>
                <a:spcPct val="90000"/>
              </a:lnSpc>
              <a:spcBef>
                <a:spcPts val="0"/>
              </a:spcBef>
            </a:pPr>
            <a:r>
              <a:rPr lang="en-GB"/>
              <a:t>T</a:t>
            </a:r>
            <a:r>
              <a:rPr lang="en-US"/>
              <a:t>he number of items</a:t>
            </a:r>
          </a:p>
          <a:p>
            <a:pPr lvl="0">
              <a:lnSpc>
                <a:spcPct val="90000"/>
              </a:lnSpc>
              <a:spcBef>
                <a:spcPts val="0"/>
              </a:spcBef>
            </a:pPr>
            <a:r>
              <a:rPr lang="en-GB"/>
              <a:t>T</a:t>
            </a:r>
            <a:r>
              <a:rPr lang="en-US"/>
              <a:t>o four</a:t>
            </a:r>
          </a:p>
        </p:txBody>
      </p:sp>
      <p:sp>
        <p:nvSpPr>
          <p:cNvPr id="19" name="Text Placeholder 18">
            <a:extLst>
              <a:ext uri="{FF2B5EF4-FFF2-40B4-BE49-F238E27FC236}">
                <a16:creationId xmlns:a16="http://schemas.microsoft.com/office/drawing/2014/main" id="{979C8349-B759-404F-9AA4-83E06C6F8C5B}"/>
              </a:ext>
            </a:extLst>
          </p:cNvPr>
          <p:cNvSpPr>
            <a:spLocks noGrp="1"/>
          </p:cNvSpPr>
          <p:nvPr>
            <p:ph type="body" sz="quarter" idx="11" hasCustomPrompt="1"/>
          </p:nvPr>
        </p:nvSpPr>
        <p:spPr>
          <a:xfrm>
            <a:off x="336550" y="2708275"/>
            <a:ext cx="11519450" cy="1441450"/>
          </a:xfrm>
        </p:spPr>
        <p:txBody>
          <a:bodyPr vert="horz" lIns="91440" tIns="45720" rIns="91440" bIns="45720" rtlCol="0" anchor="b">
            <a:normAutofit/>
          </a:bodyPr>
          <a:lstStyle>
            <a:lvl1pPr>
              <a:defRPr lang="en-US" sz="4800" b="0" spc="-100" smtClean="0">
                <a:solidFill>
                  <a:srgbClr val="F2F2F2"/>
                </a:solidFill>
                <a:latin typeface="+mj-lt"/>
                <a:ea typeface="+mj-ea"/>
                <a:cs typeface="+mj-cs"/>
              </a:defRPr>
            </a:lvl1pPr>
            <a:lvl2pPr>
              <a:defRPr lang="en-US" smtClean="0">
                <a:solidFill>
                  <a:schemeClr val="tx1"/>
                </a:solidFill>
              </a:defRPr>
            </a:lvl2pPr>
            <a:lvl3pPr>
              <a:defRPr lang="en-US" sz="1800" smtClean="0">
                <a:solidFill>
                  <a:schemeClr val="tx1"/>
                </a:solidFill>
              </a:defRPr>
            </a:lvl3pPr>
            <a:lvl4pPr>
              <a:defRPr lang="en-US" sz="1800" smtClean="0">
                <a:solidFill>
                  <a:schemeClr val="tx1"/>
                </a:solidFill>
              </a:defRPr>
            </a:lvl4pPr>
            <a:lvl5pPr>
              <a:defRPr lang="en-US" sz="1800">
                <a:solidFill>
                  <a:schemeClr val="tx1"/>
                </a:solidFill>
              </a:defRPr>
            </a:lvl5pPr>
          </a:lstStyle>
          <a:p>
            <a:pPr lvl="0">
              <a:lnSpc>
                <a:spcPct val="90000"/>
              </a:lnSpc>
              <a:spcBef>
                <a:spcPct val="0"/>
              </a:spcBef>
            </a:pPr>
            <a:r>
              <a:rPr lang="en-US"/>
              <a:t>[URL of lab] – make sure it is white</a:t>
            </a:r>
          </a:p>
        </p:txBody>
      </p:sp>
    </p:spTree>
    <p:extLst>
      <p:ext uri="{BB962C8B-B14F-4D97-AF65-F5344CB8AC3E}">
        <p14:creationId xmlns:p14="http://schemas.microsoft.com/office/powerpoint/2010/main" val="37063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entr" presetSubtype="0" fill="hold" grpId="0" nodeType="withEffect">
                                  <p:stCondLst>
                                    <p:cond delay="150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fade">
                                      <p:cBhvr>
                                        <p:cTn id="15" dur="750"/>
                                        <p:tgtEl>
                                          <p:spTgt spid="19">
                                            <p:txEl>
                                              <p:pRg st="0" end="0"/>
                                            </p:txEl>
                                          </p:spTgt>
                                        </p:tgtEl>
                                      </p:cBhvr>
                                    </p:animEffect>
                                    <p:anim calcmode="lin" valueType="num">
                                      <p:cBhvr>
                                        <p:cTn id="16" dur="75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17" dur="750" fill="hold"/>
                                        <p:tgtEl>
                                          <p:spTgt spid="19">
                                            <p:txEl>
                                              <p:pRg st="0" end="0"/>
                                            </p:txEl>
                                          </p:spTgt>
                                        </p:tgtEl>
                                        <p:attrNameLst>
                                          <p:attrName>ppt_y</p:attrName>
                                        </p:attrNameLst>
                                      </p:cBhvr>
                                      <p:tavLst>
                                        <p:tav tm="0">
                                          <p:val>
                                            <p:strVal val="#ppt_y+.1"/>
                                          </p:val>
                                        </p:tav>
                                        <p:tav tm="100000">
                                          <p:val>
                                            <p:strVal val="#ppt_y"/>
                                          </p:val>
                                        </p:tav>
                                      </p:tavLst>
                                    </p:anim>
                                  </p:childTnLst>
                                </p:cTn>
                              </p:par>
                              <p:par>
                                <p:cTn id="18" presetID="2" presetClass="entr" presetSubtype="4" decel="100000" fill="hold" nodeType="withEffect">
                                  <p:stCondLst>
                                    <p:cond delay="1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10" presetClass="entr" presetSubtype="0" fill="hold" grpId="0" nodeType="withEffect">
                                  <p:stCondLst>
                                    <p:cond delay="2000"/>
                                  </p:stCondLst>
                                  <p:childTnLst>
                                    <p:set>
                                      <p:cBhvr>
                                        <p:cTn id="23" dur="1" fill="hold">
                                          <p:stCondLst>
                                            <p:cond delay="0"/>
                                          </p:stCondLst>
                                        </p:cTn>
                                        <p:tgtEl>
                                          <p:spTgt spid="17">
                                            <p:txEl>
                                              <p:pRg st="0" end="0"/>
                                            </p:txEl>
                                          </p:spTgt>
                                        </p:tgtEl>
                                        <p:attrNameLst>
                                          <p:attrName>style.visibility</p:attrName>
                                        </p:attrNameLst>
                                      </p:cBhvr>
                                      <p:to>
                                        <p:strVal val="visible"/>
                                      </p:to>
                                    </p:set>
                                    <p:animEffect transition="in" filter="fade">
                                      <p:cBhvr>
                                        <p:cTn id="24" dur="500"/>
                                        <p:tgtEl>
                                          <p:spTgt spid="17">
                                            <p:txEl>
                                              <p:pRg st="0" end="0"/>
                                            </p:txEl>
                                          </p:spTgt>
                                        </p:tgtEl>
                                      </p:cBhvr>
                                    </p:animEffect>
                                  </p:childTnLst>
                                </p:cTn>
                              </p:par>
                              <p:par>
                                <p:cTn id="25" presetID="10" presetClass="entr" presetSubtype="0" fill="hold" grpId="0" nodeType="withEffect">
                                  <p:stCondLst>
                                    <p:cond delay="2250"/>
                                  </p:stCondLst>
                                  <p:childTnLst>
                                    <p:set>
                                      <p:cBhvr>
                                        <p:cTn id="26" dur="1" fill="hold">
                                          <p:stCondLst>
                                            <p:cond delay="0"/>
                                          </p:stCondLst>
                                        </p:cTn>
                                        <p:tgtEl>
                                          <p:spTgt spid="17">
                                            <p:txEl>
                                              <p:pRg st="1" end="1"/>
                                            </p:txEl>
                                          </p:spTgt>
                                        </p:tgtEl>
                                        <p:attrNameLst>
                                          <p:attrName>style.visibility</p:attrName>
                                        </p:attrNameLst>
                                      </p:cBhvr>
                                      <p:to>
                                        <p:strVal val="visible"/>
                                      </p:to>
                                    </p:set>
                                    <p:animEffect transition="in" filter="fade">
                                      <p:cBhvr>
                                        <p:cTn id="27" dur="500"/>
                                        <p:tgtEl>
                                          <p:spTgt spid="17">
                                            <p:txEl>
                                              <p:pRg st="1" end="1"/>
                                            </p:txEl>
                                          </p:spTgt>
                                        </p:tgtEl>
                                      </p:cBhvr>
                                    </p:animEffect>
                                  </p:childTnLst>
                                </p:cTn>
                              </p:par>
                              <p:par>
                                <p:cTn id="28" presetID="10" presetClass="entr" presetSubtype="0" fill="hold" grpId="0" nodeType="withEffect">
                                  <p:stCondLst>
                                    <p:cond delay="2500"/>
                                  </p:stCondLst>
                                  <p:childTnLst>
                                    <p:set>
                                      <p:cBhvr>
                                        <p:cTn id="29" dur="1" fill="hold">
                                          <p:stCondLst>
                                            <p:cond delay="0"/>
                                          </p:stCondLst>
                                        </p:cTn>
                                        <p:tgtEl>
                                          <p:spTgt spid="17">
                                            <p:txEl>
                                              <p:pRg st="2" end="2"/>
                                            </p:txEl>
                                          </p:spTgt>
                                        </p:tgtEl>
                                        <p:attrNameLst>
                                          <p:attrName>style.visibility</p:attrName>
                                        </p:attrNameLst>
                                      </p:cBhvr>
                                      <p:to>
                                        <p:strVal val="visible"/>
                                      </p:to>
                                    </p:set>
                                    <p:animEffect transition="in" filter="fade">
                                      <p:cBhvr>
                                        <p:cTn id="30" dur="500"/>
                                        <p:tgtEl>
                                          <p:spTgt spid="17">
                                            <p:txEl>
                                              <p:pRg st="2" end="2"/>
                                            </p:txEl>
                                          </p:spTgt>
                                        </p:tgtEl>
                                      </p:cBhvr>
                                    </p:animEffect>
                                  </p:childTnLst>
                                </p:cTn>
                              </p:par>
                              <p:par>
                                <p:cTn id="31" presetID="10" presetClass="entr" presetSubtype="0" fill="hold" grpId="0" nodeType="withEffect">
                                  <p:stCondLst>
                                    <p:cond delay="2750"/>
                                  </p:stCondLst>
                                  <p:childTnLst>
                                    <p:set>
                                      <p:cBhvr>
                                        <p:cTn id="32" dur="1" fill="hold">
                                          <p:stCondLst>
                                            <p:cond delay="0"/>
                                          </p:stCondLst>
                                        </p:cTn>
                                        <p:tgtEl>
                                          <p:spTgt spid="17">
                                            <p:txEl>
                                              <p:pRg st="3" end="3"/>
                                            </p:txEl>
                                          </p:spTgt>
                                        </p:tgtEl>
                                        <p:attrNameLst>
                                          <p:attrName>style.visibility</p:attrName>
                                        </p:attrNameLst>
                                      </p:cBhvr>
                                      <p:to>
                                        <p:strVal val="visible"/>
                                      </p:to>
                                    </p:set>
                                    <p:animEffect transition="in" filter="fade">
                                      <p:cBhvr>
                                        <p:cTn id="33"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7" grpId="0" uiExpand="1" build="p">
        <p:tmplLst>
          <p:tmpl lvl="1">
            <p:tnLst>
              <p:par>
                <p:cTn presetID="10" presetClass="entr" presetSubtype="0" fill="hold" nodeType="withEffect">
                  <p:stCondLst>
                    <p:cond delay="275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9" grpId="0" build="p">
        <p:tmplLst>
          <p:tmpl lvl="1">
            <p:tnLst>
              <p:par>
                <p:cTn presetID="42" presetClass="entr" presetSubtype="0" fill="hold" nodeType="withEffect">
                  <p:stCondLst>
                    <p:cond delay="1500"/>
                  </p:stCondLst>
                  <p:childTnLst>
                    <p:set>
                      <p:cBhvr>
                        <p:cTn dur="1" fill="hold">
                          <p:stCondLst>
                            <p:cond delay="0"/>
                          </p:stCondLst>
                        </p:cTn>
                        <p:tgtEl>
                          <p:spTgt spid="19"/>
                        </p:tgtEl>
                        <p:attrNameLst>
                          <p:attrName>style.visibility</p:attrName>
                        </p:attrNameLst>
                      </p:cBhvr>
                      <p:to>
                        <p:strVal val="visible"/>
                      </p:to>
                    </p:set>
                    <p:animEffect transition="in" filter="fade">
                      <p:cBhvr>
                        <p:cTn dur="750"/>
                        <p:tgtEl>
                          <p:spTgt spid="19"/>
                        </p:tgtEl>
                      </p:cBhvr>
                    </p:animEffect>
                    <p:anim calcmode="lin" valueType="num">
                      <p:cBhvr>
                        <p:cTn dur="750" fill="hold"/>
                        <p:tgtEl>
                          <p:spTgt spid="19"/>
                        </p:tgtEl>
                        <p:attrNameLst>
                          <p:attrName>ppt_x</p:attrName>
                        </p:attrNameLst>
                      </p:cBhvr>
                      <p:tavLst>
                        <p:tav tm="0">
                          <p:val>
                            <p:strVal val="#ppt_x"/>
                          </p:val>
                        </p:tav>
                        <p:tav tm="100000">
                          <p:val>
                            <p:strVal val="#ppt_x"/>
                          </p:val>
                        </p:tav>
                      </p:tavLst>
                    </p:anim>
                    <p:anim calcmode="lin" valueType="num">
                      <p:cBhvr>
                        <p:cTn dur="750" fill="hold"/>
                        <p:tgtEl>
                          <p:spTgt spid="19"/>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nterstitial">
    <p:bg>
      <p:bgPr>
        <a:solidFill>
          <a:srgbClr val="235689"/>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5289397-00E1-42AA-8577-7E469339DA7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002" y="2259000"/>
            <a:ext cx="4679998" cy="1615296"/>
          </a:xfrm>
          <a:prstGeom prst="rect">
            <a:avLst/>
          </a:prstGeom>
        </p:spPr>
      </p:pic>
      <p:sp>
        <p:nvSpPr>
          <p:cNvPr id="9" name="TextBox 8">
            <a:extLst>
              <a:ext uri="{FF2B5EF4-FFF2-40B4-BE49-F238E27FC236}">
                <a16:creationId xmlns:a16="http://schemas.microsoft.com/office/drawing/2014/main" id="{C532BFE4-A0A1-48E5-B3BC-F4E4D64538E1}"/>
              </a:ext>
            </a:extLst>
          </p:cNvPr>
          <p:cNvSpPr txBox="1"/>
          <p:nvPr userDrawn="1"/>
        </p:nvSpPr>
        <p:spPr>
          <a:xfrm>
            <a:off x="3936000" y="4014000"/>
            <a:ext cx="4320000" cy="584775"/>
          </a:xfrm>
          <a:prstGeom prst="rect">
            <a:avLst/>
          </a:prstGeom>
          <a:noFill/>
        </p:spPr>
        <p:txBody>
          <a:bodyPr wrap="square" rtlCol="0">
            <a:spAutoFit/>
          </a:bodyPr>
          <a:lstStyle/>
          <a:p>
            <a:pPr algn="ctr"/>
            <a:r>
              <a:rPr lang="en-US" sz="3200" b="1" spc="-100" baseline="0">
                <a:solidFill>
                  <a:srgbClr val="F2F2F2"/>
                </a:solidFill>
              </a:rPr>
              <a:t>Insider Dev Tour</a:t>
            </a:r>
          </a:p>
        </p:txBody>
      </p:sp>
    </p:spTree>
    <p:extLst>
      <p:ext uri="{BB962C8B-B14F-4D97-AF65-F5344CB8AC3E}">
        <p14:creationId xmlns:p14="http://schemas.microsoft.com/office/powerpoint/2010/main" val="2713027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anim calcmode="lin" valueType="num">
                                      <p:cBhvr>
                                        <p:cTn id="11" dur="500" fill="hold"/>
                                        <p:tgtEl>
                                          <p:spTgt spid="9"/>
                                        </p:tgtEl>
                                        <p:attrNameLst>
                                          <p:attrName>ppt_x</p:attrName>
                                        </p:attrNameLst>
                                      </p:cBhvr>
                                      <p:tavLst>
                                        <p:tav tm="0">
                                          <p:val>
                                            <p:strVal val="#ppt_x"/>
                                          </p:val>
                                        </p:tav>
                                        <p:tav tm="100000">
                                          <p:val>
                                            <p:strVal val="#ppt_x"/>
                                          </p:val>
                                        </p:tav>
                                      </p:tavLst>
                                    </p:anim>
                                    <p:anim calcmode="lin" valueType="num">
                                      <p:cBhvr>
                                        <p:cTn id="12"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ssion eval slide">
    <p:bg>
      <p:bgPr>
        <a:solidFill>
          <a:srgbClr val="235689"/>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6F42743-FCB6-4A78-8650-8E6FD589062C}"/>
              </a:ext>
            </a:extLst>
          </p:cNvPr>
          <p:cNvGrpSpPr/>
          <p:nvPr userDrawn="1"/>
        </p:nvGrpSpPr>
        <p:grpSpPr>
          <a:xfrm>
            <a:off x="0" y="3429000"/>
            <a:ext cx="12192000" cy="3429000"/>
            <a:chOff x="0" y="3429000"/>
            <a:chExt cx="12192000" cy="3429000"/>
          </a:xfrm>
        </p:grpSpPr>
        <p:sp>
          <p:nvSpPr>
            <p:cNvPr id="9" name="Rectangle 8">
              <a:extLst>
                <a:ext uri="{FF2B5EF4-FFF2-40B4-BE49-F238E27FC236}">
                  <a16:creationId xmlns:a16="http://schemas.microsoft.com/office/drawing/2014/main" id="{DB71FC54-1FF9-4918-BFB9-811E998F545B}"/>
                </a:ext>
              </a:extLst>
            </p:cNvPr>
            <p:cNvSpPr/>
            <p:nvPr userDrawn="1"/>
          </p:nvSpPr>
          <p:spPr>
            <a:xfrm>
              <a:off x="0" y="3429000"/>
              <a:ext cx="12192000" cy="3429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a:extLst>
                <a:ext uri="{FF2B5EF4-FFF2-40B4-BE49-F238E27FC236}">
                  <a16:creationId xmlns:a16="http://schemas.microsoft.com/office/drawing/2014/main" id="{5F7C655E-9DC3-42DD-BEC6-0DDF80694D0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6000" y="6219000"/>
              <a:ext cx="912649" cy="315000"/>
            </a:xfrm>
            <a:prstGeom prst="rect">
              <a:avLst/>
            </a:prstGeom>
          </p:spPr>
        </p:pic>
        <p:grpSp>
          <p:nvGrpSpPr>
            <p:cNvPr id="8" name="Group 7">
              <a:extLst>
                <a:ext uri="{FF2B5EF4-FFF2-40B4-BE49-F238E27FC236}">
                  <a16:creationId xmlns:a16="http://schemas.microsoft.com/office/drawing/2014/main" id="{FEDFAA6E-44F7-49BA-9E49-6AB9A10A10B9}"/>
                </a:ext>
              </a:extLst>
            </p:cNvPr>
            <p:cNvGrpSpPr/>
            <p:nvPr userDrawn="1"/>
          </p:nvGrpSpPr>
          <p:grpSpPr>
            <a:xfrm>
              <a:off x="11631000" y="6264000"/>
              <a:ext cx="225000" cy="225000"/>
              <a:chOff x="1776000" y="1269000"/>
              <a:chExt cx="1530000" cy="1530000"/>
            </a:xfrm>
          </p:grpSpPr>
          <p:sp>
            <p:nvSpPr>
              <p:cNvPr id="4" name="Rectangle 3">
                <a:extLst>
                  <a:ext uri="{FF2B5EF4-FFF2-40B4-BE49-F238E27FC236}">
                    <a16:creationId xmlns:a16="http://schemas.microsoft.com/office/drawing/2014/main" id="{8A337F59-92A8-439F-AAA4-2FE0EBDB96C2}"/>
                  </a:ext>
                </a:extLst>
              </p:cNvPr>
              <p:cNvSpPr/>
              <p:nvPr userDrawn="1"/>
            </p:nvSpPr>
            <p:spPr>
              <a:xfrm>
                <a:off x="177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4BA7FC4-69AC-4A78-A71B-8EC8418181FB}"/>
                  </a:ext>
                </a:extLst>
              </p:cNvPr>
              <p:cNvSpPr/>
              <p:nvPr userDrawn="1"/>
            </p:nvSpPr>
            <p:spPr>
              <a:xfrm>
                <a:off x="177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FA46DA2-8688-4642-9A34-596ADF0F96C2}"/>
                  </a:ext>
                </a:extLst>
              </p:cNvPr>
              <p:cNvSpPr/>
              <p:nvPr userDrawn="1"/>
            </p:nvSpPr>
            <p:spPr>
              <a:xfrm>
                <a:off x="2586000" y="126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0D8E9DE-C1AC-48CC-B8C9-C6D1EFE6AD3B}"/>
                  </a:ext>
                </a:extLst>
              </p:cNvPr>
              <p:cNvSpPr/>
              <p:nvPr userDrawn="1"/>
            </p:nvSpPr>
            <p:spPr>
              <a:xfrm>
                <a:off x="2586000" y="2079000"/>
                <a:ext cx="720000" cy="720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 name="Title 1">
            <a:extLst>
              <a:ext uri="{FF2B5EF4-FFF2-40B4-BE49-F238E27FC236}">
                <a16:creationId xmlns:a16="http://schemas.microsoft.com/office/drawing/2014/main" id="{E87F4173-C921-4892-988A-21E0E466BC45}"/>
              </a:ext>
            </a:extLst>
          </p:cNvPr>
          <p:cNvSpPr>
            <a:spLocks noGrp="1"/>
          </p:cNvSpPr>
          <p:nvPr>
            <p:ph type="ctrTitle" hasCustomPrompt="1"/>
          </p:nvPr>
        </p:nvSpPr>
        <p:spPr>
          <a:xfrm>
            <a:off x="336000" y="4149000"/>
            <a:ext cx="11520000" cy="1305000"/>
          </a:xfrm>
        </p:spPr>
        <p:txBody>
          <a:bodyPr anchor="b">
            <a:normAutofit/>
          </a:bodyPr>
          <a:lstStyle>
            <a:lvl1pPr algn="l">
              <a:defRPr sz="4800">
                <a:solidFill>
                  <a:srgbClr val="F2F2F2"/>
                </a:solidFill>
              </a:defRPr>
            </a:lvl1pPr>
          </a:lstStyle>
          <a:p>
            <a:r>
              <a:rPr lang="en-US"/>
              <a:t>[Next session name]</a:t>
            </a:r>
          </a:p>
        </p:txBody>
      </p:sp>
      <p:sp>
        <p:nvSpPr>
          <p:cNvPr id="11" name="Subtitle 2">
            <a:extLst>
              <a:ext uri="{FF2B5EF4-FFF2-40B4-BE49-F238E27FC236}">
                <a16:creationId xmlns:a16="http://schemas.microsoft.com/office/drawing/2014/main" id="{4E93315E-4E29-4881-B162-153F6D8DEDFA}"/>
              </a:ext>
            </a:extLst>
          </p:cNvPr>
          <p:cNvSpPr>
            <a:spLocks noGrp="1"/>
          </p:cNvSpPr>
          <p:nvPr>
            <p:ph type="subTitle" idx="1" hasCustomPrompt="1"/>
          </p:nvPr>
        </p:nvSpPr>
        <p:spPr>
          <a:xfrm>
            <a:off x="336000" y="5544000"/>
            <a:ext cx="9144000" cy="551636"/>
          </a:xfrm>
        </p:spPr>
        <p:txBody>
          <a:bodyPr>
            <a:normAutofit/>
          </a:bodyPr>
          <a:lstStyle>
            <a:lvl1pPr marL="0" indent="0" algn="l">
              <a:lnSpc>
                <a:spcPct val="90000"/>
              </a:lnSpc>
              <a:spcBef>
                <a:spcPts val="0"/>
              </a:spcBef>
              <a:buNone/>
              <a:defRPr lang="en-US" sz="1800" kern="1200" spc="-50" baseline="0" dirty="0">
                <a:solidFill>
                  <a:srgbClr val="F2F2F2"/>
                </a:solidFill>
                <a:latin typeface="+mn-lt"/>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[Next session presenter]</a:t>
            </a:r>
          </a:p>
        </p:txBody>
      </p:sp>
      <p:sp>
        <p:nvSpPr>
          <p:cNvPr id="12" name="Subtitle 2">
            <a:extLst>
              <a:ext uri="{FF2B5EF4-FFF2-40B4-BE49-F238E27FC236}">
                <a16:creationId xmlns:a16="http://schemas.microsoft.com/office/drawing/2014/main" id="{FAEBD194-8656-4F12-A18F-0749897E1905}"/>
              </a:ext>
            </a:extLst>
          </p:cNvPr>
          <p:cNvSpPr txBox="1">
            <a:spLocks/>
          </p:cNvSpPr>
          <p:nvPr userDrawn="1"/>
        </p:nvSpPr>
        <p:spPr>
          <a:xfrm>
            <a:off x="336000" y="3744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solidFill>
                  <a:srgbClr val="3076BC"/>
                </a:solidFill>
              </a:rPr>
              <a:t>Next up…</a:t>
            </a:r>
          </a:p>
        </p:txBody>
      </p:sp>
      <p:sp>
        <p:nvSpPr>
          <p:cNvPr id="13" name="Subtitle 2">
            <a:extLst>
              <a:ext uri="{FF2B5EF4-FFF2-40B4-BE49-F238E27FC236}">
                <a16:creationId xmlns:a16="http://schemas.microsoft.com/office/drawing/2014/main" id="{F165FA69-6764-4ECA-AD8A-4F3399354AD0}"/>
              </a:ext>
            </a:extLst>
          </p:cNvPr>
          <p:cNvSpPr txBox="1">
            <a:spLocks/>
          </p:cNvSpPr>
          <p:nvPr userDrawn="1"/>
        </p:nvSpPr>
        <p:spPr>
          <a:xfrm>
            <a:off x="336000" y="1269000"/>
            <a:ext cx="9189000" cy="720000"/>
          </a:xfrm>
          <a:prstGeom prst="rect">
            <a:avLst/>
          </a:prstGeom>
        </p:spPr>
        <p:txBody>
          <a:bodyPr vert="horz" lIns="91440" tIns="45720" rIns="91440" bIns="45720" rtlCol="0" anchor="b">
            <a:normAutofit lnSpcReduction="10000"/>
          </a:bodyPr>
          <a:lstStyle>
            <a:lvl1pPr>
              <a:lnSpc>
                <a:spcPct val="90000"/>
              </a:lnSpc>
              <a:spcBef>
                <a:spcPct val="0"/>
              </a:spcBef>
              <a:buNone/>
              <a:defRPr sz="4800" b="1" spc="-100" baseline="0">
                <a:solidFill>
                  <a:srgbClr val="F2F2F2"/>
                </a:solidFill>
                <a:latin typeface="+mj-lt"/>
                <a:ea typeface="+mj-ea"/>
                <a:cs typeface="+mj-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lvl="0"/>
            <a:r>
              <a:rPr lang="en-US"/>
              <a:t>Thanks!</a:t>
            </a:r>
          </a:p>
        </p:txBody>
      </p:sp>
      <p:sp>
        <p:nvSpPr>
          <p:cNvPr id="14" name="Subtitle 2">
            <a:extLst>
              <a:ext uri="{FF2B5EF4-FFF2-40B4-BE49-F238E27FC236}">
                <a16:creationId xmlns:a16="http://schemas.microsoft.com/office/drawing/2014/main" id="{E0FCE637-E5A5-4EE0-972E-7EEDBBA29513}"/>
              </a:ext>
            </a:extLst>
          </p:cNvPr>
          <p:cNvSpPr txBox="1">
            <a:spLocks/>
          </p:cNvSpPr>
          <p:nvPr userDrawn="1"/>
        </p:nvSpPr>
        <p:spPr>
          <a:xfrm>
            <a:off x="336000" y="1989000"/>
            <a:ext cx="9144000" cy="360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lang="en-US" sz="1800" kern="1200" spc="-50" baseline="0" dirty="0">
                <a:solidFill>
                  <a:srgbClr val="F2F2F2"/>
                </a:solidFill>
                <a:latin typeface="+mn-lt"/>
                <a:ea typeface="+mn-ea"/>
                <a:cs typeface="+mn-cs"/>
              </a:defRPr>
            </a:lvl1pPr>
            <a:lvl2pPr marL="457200" indent="0" algn="ctr" defTabSz="914400" rtl="0" eaLnBrk="1" latinLnBrk="0" hangingPunct="1">
              <a:lnSpc>
                <a:spcPct val="114000"/>
              </a:lnSpc>
              <a:spcBef>
                <a:spcPts val="500"/>
              </a:spcBef>
              <a:buFont typeface="Arial" panose="020B0604020202020204" pitchFamily="34" charset="0"/>
              <a:buNone/>
              <a:defRPr sz="2000" kern="1200" spc="-50" baseline="0">
                <a:solidFill>
                  <a:srgbClr val="262626"/>
                </a:solidFill>
                <a:latin typeface="+mn-lt"/>
                <a:ea typeface="+mn-ea"/>
                <a:cs typeface="+mn-cs"/>
              </a:defRPr>
            </a:lvl2pPr>
            <a:lvl3pPr marL="914400" indent="0" algn="ctr"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3pPr>
            <a:lvl4pPr marL="13716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4pPr>
            <a:lvl5pPr marL="1828800" indent="0" algn="ctr"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Please don’t forget to complete the survey!</a:t>
            </a:r>
          </a:p>
        </p:txBody>
      </p:sp>
      <p:sp>
        <p:nvSpPr>
          <p:cNvPr id="16" name="Picture Placeholder 15">
            <a:extLst>
              <a:ext uri="{FF2B5EF4-FFF2-40B4-BE49-F238E27FC236}">
                <a16:creationId xmlns:a16="http://schemas.microsoft.com/office/drawing/2014/main" id="{203F7C4A-F52D-4A7A-821D-78986052A3AD}"/>
              </a:ext>
            </a:extLst>
          </p:cNvPr>
          <p:cNvSpPr>
            <a:spLocks noGrp="1"/>
          </p:cNvSpPr>
          <p:nvPr>
            <p:ph type="pic" sz="quarter" idx="10" hasCustomPrompt="1"/>
          </p:nvPr>
        </p:nvSpPr>
        <p:spPr>
          <a:xfrm>
            <a:off x="8886000" y="144000"/>
            <a:ext cx="3163696" cy="3165497"/>
          </a:xfrm>
        </p:spPr>
        <p:txBody>
          <a:bodyPr/>
          <a:lstStyle>
            <a:lvl1pPr marL="0" indent="0" algn="ctr">
              <a:buNone/>
              <a:defRPr>
                <a:solidFill>
                  <a:srgbClr val="F2F2F2"/>
                </a:solidFill>
              </a:defRPr>
            </a:lvl1pPr>
          </a:lstStyle>
          <a:p>
            <a:r>
              <a:rPr lang="en-US"/>
              <a:t>QR Code</a:t>
            </a:r>
          </a:p>
        </p:txBody>
      </p:sp>
    </p:spTree>
    <p:extLst>
      <p:ext uri="{BB962C8B-B14F-4D97-AF65-F5344CB8AC3E}">
        <p14:creationId xmlns:p14="http://schemas.microsoft.com/office/powerpoint/2010/main" val="3294962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2" presetClass="entr" presetSubtype="4" decel="100000" fill="hold" nodeType="withEffect">
                                  <p:stCondLst>
                                    <p:cond delay="100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10" presetClass="entr" presetSubtype="0" fill="hold" grpId="0" nodeType="withEffect">
                                  <p:stCondLst>
                                    <p:cond delay="125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42" presetClass="entr" presetSubtype="0" fill="hold" grpId="0" nodeType="withEffect">
                                  <p:stCondLst>
                                    <p:cond delay="1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par>
                                <p:cTn id="29" presetID="10" presetClass="entr" presetSubtype="0" fill="hold" grpId="0" nodeType="withEffect">
                                  <p:stCondLst>
                                    <p:cond delay="1750"/>
                                  </p:stCondLst>
                                  <p:childTnLst>
                                    <p:set>
                                      <p:cBhvr>
                                        <p:cTn id="30" dur="1" fill="hold">
                                          <p:stCondLst>
                                            <p:cond delay="0"/>
                                          </p:stCondLst>
                                        </p:cTn>
                                        <p:tgtEl>
                                          <p:spTgt spid="11">
                                            <p:txEl>
                                              <p:pRg st="0" end="0"/>
                                            </p:txEl>
                                          </p:spTgt>
                                        </p:tgtEl>
                                        <p:attrNameLst>
                                          <p:attrName>style.visibility</p:attrName>
                                        </p:attrNameLst>
                                      </p:cBhvr>
                                      <p:to>
                                        <p:strVal val="visible"/>
                                      </p:to>
                                    </p:set>
                                    <p:animEffect transition="in" filter="fade">
                                      <p:cBhvr>
                                        <p:cTn id="3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withEffect">
                  <p:stCondLst>
                    <p:cond delay="175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p:bldP spid="13" grpId="0"/>
      <p:bldP spid="14" grpId="0"/>
      <p:bldP spid="16"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3" name="Text Placeholder 2">
            <a:extLst>
              <a:ext uri="{FF2B5EF4-FFF2-40B4-BE49-F238E27FC236}">
                <a16:creationId xmlns:a16="http://schemas.microsoft.com/office/drawing/2014/main" id="{224681D0-41C1-4C53-8346-E0BB076587B4}"/>
              </a:ext>
            </a:extLst>
          </p:cNvPr>
          <p:cNvSpPr>
            <a:spLocks noGrp="1"/>
          </p:cNvSpPr>
          <p:nvPr>
            <p:ph type="body" idx="1"/>
          </p:nvPr>
        </p:nvSpPr>
        <p:spPr>
          <a:xfrm>
            <a:off x="336001"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A18350-DF7B-4AF2-B6AD-6CE9F2372375}"/>
              </a:ext>
            </a:extLst>
          </p:cNvPr>
          <p:cNvSpPr>
            <a:spLocks noGrp="1"/>
          </p:cNvSpPr>
          <p:nvPr>
            <p:ph type="body" sz="quarter" idx="3"/>
          </p:nvPr>
        </p:nvSpPr>
        <p:spPr>
          <a:xfrm>
            <a:off x="6231000" y="1584001"/>
            <a:ext cx="5625000" cy="675000"/>
          </a:xfrm>
        </p:spPr>
        <p:txBody>
          <a:bodyPr anchor="b"/>
          <a:lstStyle>
            <a:lvl1pPr marL="0" indent="0">
              <a:buNone/>
              <a:defRPr sz="2400" b="1">
                <a:solidFill>
                  <a:srgbClr val="235689"/>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p:nvPr>
        </p:nvSpPr>
        <p:spPr>
          <a:xfrm>
            <a:off x="6231000" y="2349000"/>
            <a:ext cx="5625000" cy="4230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0897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1" y="1584000"/>
            <a:ext cx="5625000" cy="499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6231000" y="1584000"/>
            <a:ext cx="5625000" cy="4995000"/>
          </a:xfrm>
          <a:solidFill>
            <a:schemeClr val="bg1"/>
          </a:solidFill>
        </p:spPr>
        <p:txBody>
          <a:bodyPr>
            <a:normAutofit/>
          </a:bodyPr>
          <a:lstStyle>
            <a:lvl1pPr marL="0" indent="0">
              <a:lnSpc>
                <a:spcPct val="100000"/>
              </a:lnSpc>
              <a:spcBef>
                <a:spcPts val="0"/>
              </a:spcBef>
              <a:buNone/>
              <a:defRPr sz="2000">
                <a:solidFill>
                  <a:srgbClr val="262626"/>
                </a:solidFill>
                <a:latin typeface="Consolas" panose="020B0609020204030204" pitchFamily="49" charset="0"/>
              </a:defRPr>
            </a:lvl1pPr>
            <a:lvl2pPr marL="457200" indent="0">
              <a:buNone/>
              <a:defRPr sz="1800">
                <a:solidFill>
                  <a:srgbClr val="262626"/>
                </a:solidFill>
                <a:latin typeface="Consolas" panose="020B0609020204030204" pitchFamily="49" charset="0"/>
              </a:defRPr>
            </a:lvl2pPr>
            <a:lvl3pPr marL="914400" indent="0">
              <a:buNone/>
              <a:defRPr sz="1600">
                <a:solidFill>
                  <a:srgbClr val="262626"/>
                </a:solidFill>
                <a:latin typeface="Consolas" panose="020B0609020204030204" pitchFamily="49" charset="0"/>
              </a:defRPr>
            </a:lvl3pPr>
            <a:lvl4pPr marL="1371600" indent="0">
              <a:buNone/>
              <a:defRPr sz="1400">
                <a:solidFill>
                  <a:srgbClr val="262626"/>
                </a:solidFill>
                <a:latin typeface="Consolas" panose="020B0609020204030204" pitchFamily="49" charset="0"/>
              </a:defRPr>
            </a:lvl4pPr>
            <a:lvl5pPr marL="1828800" indent="0">
              <a:buNone/>
              <a:defRPr sz="1400">
                <a:solidFill>
                  <a:srgbClr val="262626"/>
                </a:solidFill>
                <a:latin typeface="Consolas" panose="020B0609020204030204" pitchFamily="49" charset="0"/>
              </a:defRPr>
            </a:lvl5pPr>
          </a:lstStyle>
          <a:p>
            <a:pPr lvl="0"/>
            <a:r>
              <a:rPr lang="en-US"/>
              <a:t>Code here</a:t>
            </a:r>
          </a:p>
        </p:txBody>
      </p:sp>
    </p:spTree>
    <p:extLst>
      <p:ext uri="{BB962C8B-B14F-4D97-AF65-F5344CB8AC3E}">
        <p14:creationId xmlns:p14="http://schemas.microsoft.com/office/powerpoint/2010/main" val="341260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 bel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1877D85A-33DC-44D3-8E68-EF482C015060}"/>
              </a:ext>
            </a:extLst>
          </p:cNvPr>
          <p:cNvSpPr>
            <a:spLocks noGrp="1"/>
          </p:cNvSpPr>
          <p:nvPr>
            <p:ph sz="half" idx="2"/>
          </p:nvPr>
        </p:nvSpPr>
        <p:spPr>
          <a:xfrm>
            <a:off x="336000" y="1584000"/>
            <a:ext cx="11519999" cy="945000"/>
          </a:xfrm>
        </p:spPr>
        <p:txBody>
          <a:bodyPr>
            <a:normAutofit/>
          </a:bodyPr>
          <a:lstStyle>
            <a:lvl1pPr marL="0" indent="0">
              <a:buNone/>
              <a:defRPr sz="2000">
                <a:solidFill>
                  <a:srgbClr val="262626"/>
                </a:solidFill>
              </a:defRPr>
            </a:lvl1pPr>
            <a:lvl2pPr marL="457200" indent="0">
              <a:buNone/>
              <a:defRPr sz="1800">
                <a:solidFill>
                  <a:srgbClr val="262626"/>
                </a:solidFill>
              </a:defRPr>
            </a:lvl2pPr>
            <a:lvl3pPr marL="914400" indent="0">
              <a:buNone/>
              <a:defRPr sz="1600">
                <a:solidFill>
                  <a:srgbClr val="262626"/>
                </a:solidFill>
              </a:defRPr>
            </a:lvl3pPr>
            <a:lvl4pPr marL="1371600" indent="0">
              <a:buNone/>
              <a:defRPr sz="1400">
                <a:solidFill>
                  <a:srgbClr val="262626"/>
                </a:solidFill>
              </a:defRPr>
            </a:lvl4pPr>
            <a:lvl5pPr marL="1828800" indent="0">
              <a:buNone/>
              <a:defRPr sz="1400">
                <a:solidFill>
                  <a:srgbClr val="262626"/>
                </a:solidFill>
              </a:defRPr>
            </a:lvl5pPr>
          </a:lstStyle>
          <a:p>
            <a:pPr lvl="0"/>
            <a:r>
              <a:rPr lang="en-US"/>
              <a:t>Edit Master text styles</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2709000"/>
            <a:ext cx="11520000" cy="3870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8787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de fu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DA5C-1C41-4F59-909D-F8D55B72A24D}"/>
              </a:ext>
            </a:extLst>
          </p:cNvPr>
          <p:cNvSpPr>
            <a:spLocks noGrp="1"/>
          </p:cNvSpPr>
          <p:nvPr>
            <p:ph type="title"/>
          </p:nvPr>
        </p:nvSpPr>
        <p:spPr>
          <a:xfrm>
            <a:off x="336000" y="324001"/>
            <a:ext cx="11520000" cy="945000"/>
          </a:xfrm>
        </p:spPr>
        <p:txBody>
          <a:bodyPr/>
          <a:lstStyle>
            <a:lvl1pPr>
              <a:defRPr>
                <a:solidFill>
                  <a:srgbClr val="262626"/>
                </a:solidFill>
              </a:defRPr>
            </a:lvl1pPr>
          </a:lstStyle>
          <a:p>
            <a:r>
              <a:rPr lang="en-US"/>
              <a:t>Click to edit Master title style</a:t>
            </a:r>
          </a:p>
        </p:txBody>
      </p:sp>
      <p:sp>
        <p:nvSpPr>
          <p:cNvPr id="6" name="Content Placeholder 5">
            <a:extLst>
              <a:ext uri="{FF2B5EF4-FFF2-40B4-BE49-F238E27FC236}">
                <a16:creationId xmlns:a16="http://schemas.microsoft.com/office/drawing/2014/main" id="{9E8AA6EB-050E-4A2C-9A66-0E30954A22FB}"/>
              </a:ext>
            </a:extLst>
          </p:cNvPr>
          <p:cNvSpPr>
            <a:spLocks noGrp="1"/>
          </p:cNvSpPr>
          <p:nvPr>
            <p:ph sz="quarter" idx="4" hasCustomPrompt="1"/>
          </p:nvPr>
        </p:nvSpPr>
        <p:spPr>
          <a:xfrm>
            <a:off x="336000" y="1584000"/>
            <a:ext cx="11520000" cy="4995000"/>
          </a:xfrm>
          <a:solidFill>
            <a:schemeClr val="bg1"/>
          </a:solidFill>
        </p:spPr>
        <p:txBody>
          <a:bodyPr vert="horz" lIns="91440" tIns="45720" rIns="91440" bIns="45720" rtlCol="0">
            <a:normAutofit/>
          </a:bodyPr>
          <a:lstStyle>
            <a:lvl1pPr>
              <a:defRPr lang="en-US" sz="2000" dirty="0">
                <a:latin typeface="Consolas" panose="020B0609020204030204" pitchFamily="49" charset="0"/>
              </a:defRPr>
            </a:lvl1pPr>
          </a:lstStyle>
          <a:p>
            <a:pPr marL="0" lvl="0" indent="0">
              <a:lnSpc>
                <a:spcPct val="100000"/>
              </a:lnSpc>
              <a:spcBef>
                <a:spcPts val="0"/>
              </a:spcBef>
              <a:buNone/>
            </a:pPr>
            <a:r>
              <a:rPr lang="en-US"/>
              <a:t>Code here</a:t>
            </a:r>
          </a:p>
        </p:txBody>
      </p:sp>
    </p:spTree>
    <p:extLst>
      <p:ext uri="{BB962C8B-B14F-4D97-AF65-F5344CB8AC3E}">
        <p14:creationId xmlns:p14="http://schemas.microsoft.com/office/powerpoint/2010/main" val="257742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6.svg"/><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image" Target="../media/image14.emf"/><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heme" Target="../theme/theme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image" Target="../media/image2.svg"/><Relationship Id="rId3" Type="http://schemas.openxmlformats.org/officeDocument/2006/relationships/slideLayout" Target="../slideLayouts/slideLayout46.xml"/><Relationship Id="rId21" Type="http://schemas.openxmlformats.org/officeDocument/2006/relationships/image" Target="../media/image5.png"/><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image" Target="../media/image1.png"/><Relationship Id="rId2" Type="http://schemas.openxmlformats.org/officeDocument/2006/relationships/slideLayout" Target="../slideLayouts/slideLayout45.xml"/><Relationship Id="rId16" Type="http://schemas.openxmlformats.org/officeDocument/2006/relationships/theme" Target="../theme/theme3.xml"/><Relationship Id="rId20" Type="http://schemas.openxmlformats.org/officeDocument/2006/relationships/image" Target="../media/image4.svg"/><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image" Target="../media/image3.png"/><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5910807"/>
      </p:ext>
    </p:extLst>
  </p:cSld>
  <p:clrMap bg1="lt1" tx1="dk1" bg2="lt2" tx2="dk2" accent1="accent1" accent2="accent2" accent3="accent3" accent4="accent4" accent5="accent5" accent6="accent6" hlink="hlink" folHlink="folHlink"/>
  <p:sldLayoutIdLst>
    <p:sldLayoutId id="2147483664" r:id="rId1"/>
    <p:sldLayoutId id="2147483666" r:id="rId2"/>
    <p:sldLayoutId id="2147483650" r:id="rId3"/>
    <p:sldLayoutId id="2147483667" r:id="rId4"/>
    <p:sldLayoutId id="2147483652" r:id="rId5"/>
    <p:sldLayoutId id="2147483653" r:id="rId6"/>
    <p:sldLayoutId id="2147483668" r:id="rId7"/>
    <p:sldLayoutId id="2147483669" r:id="rId8"/>
    <p:sldLayoutId id="2147483670" r:id="rId9"/>
    <p:sldLayoutId id="2147483654" r:id="rId10"/>
    <p:sldLayoutId id="2147483655" r:id="rId11"/>
    <p:sldLayoutId id="2147483657" r:id="rId12"/>
    <p:sldLayoutId id="2147483665" r:id="rId13"/>
    <p:sldLayoutId id="2147483671" r:id="rId14"/>
    <p:sldLayoutId id="2147483708" r:id="rId15"/>
    <p:sldLayoutId id="2147483675" r:id="rId16"/>
    <p:sldLayoutId id="2147483676" r:id="rId17"/>
    <p:sldLayoutId id="2147483709" r:id="rId18"/>
    <p:sldLayoutId id="2147483710"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2039908"/>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 id="2147483701" r:id="rId18"/>
    <p:sldLayoutId id="2147483702" r:id="rId19"/>
    <p:sldLayoutId id="2147483703" r:id="rId20"/>
    <p:sldLayoutId id="2147483704" r:id="rId21"/>
    <p:sldLayoutId id="2147483705" r:id="rId22"/>
    <p:sldLayoutId id="2147483706" r:id="rId23"/>
    <p:sldLayoutId id="2147483707"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58D74E-3187-41D0-AB8B-F1C0CF7FE1EA}"/>
              </a:ext>
            </a:extLst>
          </p:cNvPr>
          <p:cNvSpPr>
            <a:spLocks noGrp="1"/>
          </p:cNvSpPr>
          <p:nvPr>
            <p:ph type="title"/>
          </p:nvPr>
        </p:nvSpPr>
        <p:spPr>
          <a:xfrm>
            <a:off x="336000" y="324001"/>
            <a:ext cx="11520000" cy="94499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2A4FD7-22A1-4101-98EC-97741081748A}"/>
              </a:ext>
            </a:extLst>
          </p:cNvPr>
          <p:cNvSpPr>
            <a:spLocks noGrp="1"/>
          </p:cNvSpPr>
          <p:nvPr>
            <p:ph type="body" idx="1"/>
          </p:nvPr>
        </p:nvSpPr>
        <p:spPr>
          <a:xfrm>
            <a:off x="336000" y="1584000"/>
            <a:ext cx="11520000" cy="4994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7654E343-EF8D-4E2A-BBB5-B9905CABFAC1}"/>
              </a:ext>
            </a:extLst>
          </p:cNvPr>
          <p:cNvSpPr/>
          <p:nvPr userDrawn="1"/>
        </p:nvSpPr>
        <p:spPr>
          <a:xfrm>
            <a:off x="1776000" y="-711000"/>
            <a:ext cx="720000" cy="315000"/>
          </a:xfrm>
          <a:prstGeom prst="rect">
            <a:avLst/>
          </a:prstGeom>
          <a:solidFill>
            <a:srgbClr val="235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B8F3ECC-1004-48B3-BB1B-3A3BAE09AEDC}"/>
              </a:ext>
            </a:extLst>
          </p:cNvPr>
          <p:cNvSpPr/>
          <p:nvPr userDrawn="1"/>
        </p:nvSpPr>
        <p:spPr>
          <a:xfrm>
            <a:off x="1056000" y="-396000"/>
            <a:ext cx="720000" cy="315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C1E4AA-0136-4853-A4FF-F85F4D52669F}"/>
              </a:ext>
            </a:extLst>
          </p:cNvPr>
          <p:cNvSpPr/>
          <p:nvPr userDrawn="1"/>
        </p:nvSpPr>
        <p:spPr>
          <a:xfrm>
            <a:off x="2496000" y="-396000"/>
            <a:ext cx="720000" cy="315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a:extLst>
              <a:ext uri="{FF2B5EF4-FFF2-40B4-BE49-F238E27FC236}">
                <a16:creationId xmlns:a16="http://schemas.microsoft.com/office/drawing/2014/main" id="{CD09EA1A-01C7-499C-8D78-0580056AA492}"/>
              </a:ext>
            </a:extLst>
          </p:cNvPr>
          <p:cNvPicPr>
            <a:picLocks noChangeAspect="1"/>
          </p:cNvPicPr>
          <p:nvPr userDrawn="1"/>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51000" y="-891000"/>
            <a:ext cx="495000" cy="673333"/>
          </a:xfrm>
          <a:prstGeom prst="rect">
            <a:avLst/>
          </a:prstGeom>
        </p:spPr>
      </p:pic>
      <p:pic>
        <p:nvPicPr>
          <p:cNvPr id="16" name="Graphic 15">
            <a:extLst>
              <a:ext uri="{FF2B5EF4-FFF2-40B4-BE49-F238E27FC236}">
                <a16:creationId xmlns:a16="http://schemas.microsoft.com/office/drawing/2014/main" id="{C66C5DB2-3EE4-4C6F-BD9B-571CB9690FEE}"/>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61000" y="-531000"/>
            <a:ext cx="912649" cy="315000"/>
          </a:xfrm>
          <a:prstGeom prst="rect">
            <a:avLst/>
          </a:prstGeom>
        </p:spPr>
      </p:pic>
      <p:pic>
        <p:nvPicPr>
          <p:cNvPr id="18" name="Graphic 17">
            <a:extLst>
              <a:ext uri="{FF2B5EF4-FFF2-40B4-BE49-F238E27FC236}">
                <a16:creationId xmlns:a16="http://schemas.microsoft.com/office/drawing/2014/main" id="{EE386FFC-9EE6-4482-8E4E-473BC48274DC}"/>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061000" y="-891000"/>
            <a:ext cx="2569140" cy="726952"/>
          </a:xfrm>
          <a:prstGeom prst="rect">
            <a:avLst/>
          </a:prstGeom>
        </p:spPr>
      </p:pic>
      <p:sp>
        <p:nvSpPr>
          <p:cNvPr id="21" name="Rectangle 20">
            <a:extLst>
              <a:ext uri="{FF2B5EF4-FFF2-40B4-BE49-F238E27FC236}">
                <a16:creationId xmlns:a16="http://schemas.microsoft.com/office/drawing/2014/main" id="{E141C557-EE0F-4931-9188-E65FFDC28ABB}"/>
              </a:ext>
            </a:extLst>
          </p:cNvPr>
          <p:cNvSpPr/>
          <p:nvPr userDrawn="1"/>
        </p:nvSpPr>
        <p:spPr>
          <a:xfrm>
            <a:off x="1056000" y="-711000"/>
            <a:ext cx="720000" cy="3150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E91E93B-7A79-4D1C-845A-D2D5C8CA5748}"/>
              </a:ext>
            </a:extLst>
          </p:cNvPr>
          <p:cNvSpPr/>
          <p:nvPr userDrawn="1"/>
        </p:nvSpPr>
        <p:spPr>
          <a:xfrm>
            <a:off x="2496000" y="-711000"/>
            <a:ext cx="720000" cy="315000"/>
          </a:xfrm>
          <a:prstGeom prst="rect">
            <a:avLst/>
          </a:prstGeom>
          <a:solidFill>
            <a:srgbClr val="163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DBB6A2B-F7CB-4E7F-A317-A6279D2CF8A8}"/>
              </a:ext>
            </a:extLst>
          </p:cNvPr>
          <p:cNvSpPr/>
          <p:nvPr userDrawn="1"/>
        </p:nvSpPr>
        <p:spPr>
          <a:xfrm>
            <a:off x="1776000" y="-396000"/>
            <a:ext cx="720000" cy="315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47090D7-2952-473F-9F45-9F6B406E959F}"/>
              </a:ext>
            </a:extLst>
          </p:cNvPr>
          <p:cNvSpPr/>
          <p:nvPr userDrawn="1"/>
        </p:nvSpPr>
        <p:spPr>
          <a:xfrm>
            <a:off x="336000" y="-711000"/>
            <a:ext cx="720000" cy="63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280497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b="1" kern="1200" spc="-100" baseline="0">
          <a:solidFill>
            <a:srgbClr val="262626"/>
          </a:solidFill>
          <a:latin typeface="+mj-lt"/>
          <a:ea typeface="+mj-ea"/>
          <a:cs typeface="+mj-cs"/>
        </a:defRPr>
      </a:lvl1pPr>
    </p:titleStyle>
    <p:body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8.xml"/><Relationship Id="rId5" Type="http://schemas.openxmlformats.org/officeDocument/2006/relationships/image" Target="../media/image26.jp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0.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B051579-52C7-4D72-88DE-1436711C3E27}"/>
              </a:ext>
            </a:extLst>
          </p:cNvPr>
          <p:cNvSpPr>
            <a:spLocks noGrp="1"/>
          </p:cNvSpPr>
          <p:nvPr>
            <p:ph type="ctrTitle"/>
          </p:nvPr>
        </p:nvSpPr>
        <p:spPr/>
        <p:txBody>
          <a:bodyPr>
            <a:normAutofit fontScale="90000"/>
          </a:bodyPr>
          <a:lstStyle/>
          <a:p>
            <a:r>
              <a:rPr lang="en-US"/>
              <a:t>Drive user engagement across all your devices with Microsoft Graph </a:t>
            </a:r>
            <a:r>
              <a:rPr lang="en-US" b="0"/>
              <a:t> </a:t>
            </a:r>
            <a:endParaRPr lang="en-US"/>
          </a:p>
        </p:txBody>
      </p:sp>
    </p:spTree>
    <p:extLst>
      <p:ext uri="{BB962C8B-B14F-4D97-AF65-F5344CB8AC3E}">
        <p14:creationId xmlns:p14="http://schemas.microsoft.com/office/powerpoint/2010/main" val="472508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solidFill>
                  <a:srgbClr val="3076BC"/>
                </a:solidFill>
              </a:rPr>
              <a:t>TIP:</a:t>
            </a:r>
            <a:r>
              <a:rPr lang="en-US"/>
              <a:t> Graph Explorer is your best friend</a:t>
            </a:r>
          </a:p>
        </p:txBody>
      </p:sp>
      <p:sp>
        <p:nvSpPr>
          <p:cNvPr id="7" name="Text Placeholder 6">
            <a:extLst>
              <a:ext uri="{FF2B5EF4-FFF2-40B4-BE49-F238E27FC236}">
                <a16:creationId xmlns:a16="http://schemas.microsoft.com/office/drawing/2014/main" id="{890E2674-A0CA-4931-A883-54721524E096}"/>
              </a:ext>
            </a:extLst>
          </p:cNvPr>
          <p:cNvSpPr txBox="1">
            <a:spLocks noGrp="1"/>
          </p:cNvSpPr>
          <p:nvPr>
            <p:ph type="body" sz="quarter" idx="10"/>
          </p:nvPr>
        </p:nvSpPr>
        <p:spPr>
          <a:xfrm>
            <a:off x="533400" y="1434370"/>
            <a:ext cx="11071510" cy="4785926"/>
          </a:xfrm>
          <a:prstGeom prst="rect">
            <a:avLst/>
          </a:prstGeom>
          <a:noFill/>
        </p:spPr>
        <p:txBody>
          <a:bodyPr wrap="square" lIns="0" tIns="0" rIns="0" bIns="0" rtlCol="0">
            <a:spAutoFit/>
          </a:bodyPr>
          <a:lstStyle/>
          <a:p>
            <a:pPr algn="l"/>
            <a:r>
              <a:rPr lang="en-US" sz="3200">
                <a:solidFill>
                  <a:schemeClr val="tx1"/>
                </a:solidFill>
              </a:rPr>
              <a:t>Quickly try requests </a:t>
            </a:r>
          </a:p>
          <a:p>
            <a:pPr algn="l"/>
            <a:r>
              <a:rPr lang="en-US" sz="3200">
                <a:solidFill>
                  <a:schemeClr val="tx1"/>
                </a:solidFill>
              </a:rPr>
              <a:t>from your browser</a:t>
            </a:r>
          </a:p>
          <a:p>
            <a:pPr algn="l"/>
            <a:endParaRPr lang="en-US" sz="1200">
              <a:solidFill>
                <a:schemeClr val="tx1"/>
              </a:solidFill>
            </a:endParaRPr>
          </a:p>
          <a:p>
            <a:pPr algn="l"/>
            <a:r>
              <a:rPr lang="en-US" sz="3200">
                <a:solidFill>
                  <a:schemeClr val="tx1"/>
                </a:solidFill>
              </a:rPr>
              <a:t>Supported accounts:</a:t>
            </a:r>
          </a:p>
          <a:p>
            <a:pPr lvl="1"/>
            <a:r>
              <a:rPr lang="en-US" sz="2400">
                <a:solidFill>
                  <a:schemeClr val="tx1"/>
                </a:solidFill>
              </a:rPr>
              <a:t>Demo (commercial)</a:t>
            </a:r>
          </a:p>
          <a:p>
            <a:pPr lvl="1"/>
            <a:r>
              <a:rPr lang="en-US" sz="2400">
                <a:solidFill>
                  <a:schemeClr val="tx1"/>
                </a:solidFill>
              </a:rPr>
              <a:t>Consumer (@outlook.com)</a:t>
            </a:r>
          </a:p>
          <a:p>
            <a:pPr lvl="1"/>
            <a:r>
              <a:rPr lang="en-US" sz="2400">
                <a:solidFill>
                  <a:schemeClr val="tx1"/>
                </a:solidFill>
              </a:rPr>
              <a:t>Commercial (@fabrikam.com)</a:t>
            </a:r>
          </a:p>
          <a:p>
            <a:pPr algn="l"/>
            <a:endParaRPr lang="en-US" sz="1200">
              <a:solidFill>
                <a:schemeClr val="tx1"/>
              </a:solidFill>
            </a:endParaRPr>
          </a:p>
          <a:p>
            <a:pPr algn="l"/>
            <a:r>
              <a:rPr lang="en-US" sz="3200">
                <a:solidFill>
                  <a:srgbClr val="3076BC"/>
                </a:solidFill>
              </a:rPr>
              <a:t>And it’s open source</a:t>
            </a:r>
          </a:p>
        </p:txBody>
      </p:sp>
      <p:pic>
        <p:nvPicPr>
          <p:cNvPr id="2" name="Picture 1">
            <a:extLst>
              <a:ext uri="{FF2B5EF4-FFF2-40B4-BE49-F238E27FC236}">
                <a16:creationId xmlns:a16="http://schemas.microsoft.com/office/drawing/2014/main" id="{04EAB66D-C109-4FD3-9225-2024E980D23B}"/>
              </a:ext>
            </a:extLst>
          </p:cNvPr>
          <p:cNvPicPr>
            <a:picLocks noChangeAspect="1"/>
          </p:cNvPicPr>
          <p:nvPr/>
        </p:nvPicPr>
        <p:blipFill>
          <a:blip r:embed="rId3"/>
          <a:stretch>
            <a:fillRect/>
          </a:stretch>
        </p:blipFill>
        <p:spPr>
          <a:xfrm>
            <a:off x="4921440" y="1503336"/>
            <a:ext cx="6687948" cy="4630118"/>
          </a:xfrm>
          <a:prstGeom prst="rect">
            <a:avLst/>
          </a:prstGeom>
        </p:spPr>
      </p:pic>
      <p:sp>
        <p:nvSpPr>
          <p:cNvPr id="4" name="TextBox 3">
            <a:extLst>
              <a:ext uri="{FF2B5EF4-FFF2-40B4-BE49-F238E27FC236}">
                <a16:creationId xmlns:a16="http://schemas.microsoft.com/office/drawing/2014/main" id="{DEB0660B-1CDC-49AB-ACF7-60B33EFADD47}"/>
              </a:ext>
            </a:extLst>
          </p:cNvPr>
          <p:cNvSpPr txBox="1"/>
          <p:nvPr/>
        </p:nvSpPr>
        <p:spPr>
          <a:xfrm>
            <a:off x="4953000" y="6248400"/>
            <a:ext cx="62887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Caution: if you sign in, Graph Explorer can actually create/modify data</a:t>
            </a:r>
          </a:p>
        </p:txBody>
      </p:sp>
    </p:spTree>
    <p:extLst>
      <p:ext uri="{BB962C8B-B14F-4D97-AF65-F5344CB8AC3E}">
        <p14:creationId xmlns:p14="http://schemas.microsoft.com/office/powerpoint/2010/main" val="305028161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639E8-51CB-474B-BF97-D4D9993D1DCB}"/>
              </a:ext>
            </a:extLst>
          </p:cNvPr>
          <p:cNvSpPr>
            <a:spLocks noGrp="1"/>
          </p:cNvSpPr>
          <p:nvPr>
            <p:ph type="title"/>
          </p:nvPr>
        </p:nvSpPr>
        <p:spPr/>
        <p:txBody>
          <a:bodyPr/>
          <a:lstStyle/>
          <a:p>
            <a:r>
              <a:rPr lang="en-US"/>
              <a:t>Demo	</a:t>
            </a:r>
          </a:p>
        </p:txBody>
      </p:sp>
      <p:sp>
        <p:nvSpPr>
          <p:cNvPr id="5" name="Text Placeholder 4">
            <a:extLst>
              <a:ext uri="{FF2B5EF4-FFF2-40B4-BE49-F238E27FC236}">
                <a16:creationId xmlns:a16="http://schemas.microsoft.com/office/drawing/2014/main" id="{B8F8618B-E039-45DE-9402-FB2F1BB1485E}"/>
              </a:ext>
            </a:extLst>
          </p:cNvPr>
          <p:cNvSpPr>
            <a:spLocks noGrp="1"/>
          </p:cNvSpPr>
          <p:nvPr>
            <p:ph type="body" idx="1"/>
          </p:nvPr>
        </p:nvSpPr>
        <p:spPr/>
        <p:txBody>
          <a:bodyPr/>
          <a:lstStyle/>
          <a:p>
            <a:r>
              <a:rPr lang="en-US"/>
              <a:t>Graph Explorer</a:t>
            </a:r>
          </a:p>
        </p:txBody>
      </p:sp>
    </p:spTree>
    <p:extLst>
      <p:ext uri="{BB962C8B-B14F-4D97-AF65-F5344CB8AC3E}">
        <p14:creationId xmlns:p14="http://schemas.microsoft.com/office/powerpoint/2010/main" val="1399329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EEF4-CF69-47C0-A81E-AB857FAC3C33}"/>
              </a:ext>
            </a:extLst>
          </p:cNvPr>
          <p:cNvSpPr>
            <a:spLocks noGrp="1"/>
          </p:cNvSpPr>
          <p:nvPr>
            <p:ph type="title"/>
          </p:nvPr>
        </p:nvSpPr>
        <p:spPr/>
        <p:txBody>
          <a:bodyPr/>
          <a:lstStyle/>
          <a:p>
            <a:r>
              <a:rPr lang="en-US"/>
              <a:t>Microsoft Graph</a:t>
            </a:r>
          </a:p>
        </p:txBody>
      </p:sp>
      <p:sp>
        <p:nvSpPr>
          <p:cNvPr id="10" name="Text Placeholder 9">
            <a:extLst>
              <a:ext uri="{FF2B5EF4-FFF2-40B4-BE49-F238E27FC236}">
                <a16:creationId xmlns:a16="http://schemas.microsoft.com/office/drawing/2014/main" id="{BAF59F72-04D2-4077-9D4C-BBD7F7F69B00}"/>
              </a:ext>
            </a:extLst>
          </p:cNvPr>
          <p:cNvSpPr>
            <a:spLocks noGrp="1"/>
          </p:cNvSpPr>
          <p:nvPr>
            <p:ph type="body" sz="quarter" idx="10"/>
          </p:nvPr>
        </p:nvSpPr>
        <p:spPr/>
        <p:txBody>
          <a:bodyPr vert="horz" lIns="91440" tIns="45720" rIns="91440" bIns="45720" rtlCol="0">
            <a:normAutofit lnSpcReduction="10000"/>
          </a:bodyPr>
          <a:lstStyle/>
          <a:p>
            <a:r>
              <a:rPr lang="en-US">
                <a:solidFill>
                  <a:srgbClr val="F2F2F2">
                    <a:alpha val="50000"/>
                  </a:srgbClr>
                </a:solidFill>
              </a:rPr>
              <a:t>What is it and why is it important for you?</a:t>
            </a:r>
          </a:p>
        </p:txBody>
      </p:sp>
      <p:sp>
        <p:nvSpPr>
          <p:cNvPr id="11" name="Text Placeholder 10">
            <a:extLst>
              <a:ext uri="{FF2B5EF4-FFF2-40B4-BE49-F238E27FC236}">
                <a16:creationId xmlns:a16="http://schemas.microsoft.com/office/drawing/2014/main" id="{3FEB0C18-50F7-4644-BDEF-4F0362BAE94E}"/>
              </a:ext>
            </a:extLst>
          </p:cNvPr>
          <p:cNvSpPr>
            <a:spLocks noGrp="1"/>
          </p:cNvSpPr>
          <p:nvPr>
            <p:ph type="body" sz="quarter" idx="11"/>
          </p:nvPr>
        </p:nvSpPr>
        <p:spPr/>
        <p:txBody>
          <a:bodyPr vert="horz" lIns="91440" tIns="45720" rIns="91440" bIns="45720" rtlCol="0">
            <a:normAutofit lnSpcReduction="10000"/>
          </a:bodyPr>
          <a:lstStyle/>
          <a:p>
            <a:r>
              <a:rPr lang="en-US">
                <a:solidFill>
                  <a:srgbClr val="F2F2F2">
                    <a:alpha val="50000"/>
                  </a:srgbClr>
                </a:solidFill>
              </a:rPr>
              <a:t>Getting started and tools</a:t>
            </a:r>
          </a:p>
        </p:txBody>
      </p:sp>
      <p:sp>
        <p:nvSpPr>
          <p:cNvPr id="12" name="Text Placeholder 11">
            <a:extLst>
              <a:ext uri="{FF2B5EF4-FFF2-40B4-BE49-F238E27FC236}">
                <a16:creationId xmlns:a16="http://schemas.microsoft.com/office/drawing/2014/main" id="{66522E18-F3C1-4388-AFD8-D83ECFCAC430}"/>
              </a:ext>
            </a:extLst>
          </p:cNvPr>
          <p:cNvSpPr>
            <a:spLocks noGrp="1"/>
          </p:cNvSpPr>
          <p:nvPr>
            <p:ph type="body" sz="quarter" idx="12"/>
          </p:nvPr>
        </p:nvSpPr>
        <p:spPr/>
        <p:txBody>
          <a:bodyPr vert="horz" lIns="91440" tIns="45720" rIns="91440" bIns="45720" rtlCol="0">
            <a:normAutofit lnSpcReduction="10000"/>
          </a:bodyPr>
          <a:lstStyle/>
          <a:p>
            <a:r>
              <a:rPr lang="en-US"/>
              <a:t>API highlights</a:t>
            </a:r>
          </a:p>
        </p:txBody>
      </p:sp>
      <p:sp>
        <p:nvSpPr>
          <p:cNvPr id="13" name="Text Placeholder 12">
            <a:extLst>
              <a:ext uri="{FF2B5EF4-FFF2-40B4-BE49-F238E27FC236}">
                <a16:creationId xmlns:a16="http://schemas.microsoft.com/office/drawing/2014/main" id="{52FFEDEF-958C-4145-9C27-6C95C4815DB7}"/>
              </a:ext>
            </a:extLst>
          </p:cNvPr>
          <p:cNvSpPr>
            <a:spLocks noGrp="1"/>
          </p:cNvSpPr>
          <p:nvPr>
            <p:ph type="body" sz="quarter" idx="13"/>
          </p:nvPr>
        </p:nvSpPr>
        <p:spPr/>
        <p:txBody>
          <a:bodyPr>
            <a:normAutofit lnSpcReduction="10000"/>
          </a:bodyPr>
          <a:lstStyle/>
          <a:p>
            <a:r>
              <a:rPr lang="en-US">
                <a:solidFill>
                  <a:srgbClr val="F2F2F2">
                    <a:alpha val="50000"/>
                  </a:srgbClr>
                </a:solidFill>
              </a:rPr>
              <a:t>Cross-device and Timeline</a:t>
            </a:r>
          </a:p>
        </p:txBody>
      </p:sp>
    </p:spTree>
    <p:extLst>
      <p:ext uri="{BB962C8B-B14F-4D97-AF65-F5344CB8AC3E}">
        <p14:creationId xmlns:p14="http://schemas.microsoft.com/office/powerpoint/2010/main" val="75892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996CB2-EEAF-4366-BF79-4074B5CAFD8E}"/>
              </a:ext>
            </a:extLst>
          </p:cNvPr>
          <p:cNvPicPr>
            <a:picLocks noChangeAspect="1"/>
          </p:cNvPicPr>
          <p:nvPr/>
        </p:nvPicPr>
        <p:blipFill rotWithShape="1">
          <a:blip r:embed="rId3"/>
          <a:srcRect l="3253" r="2754"/>
          <a:stretch/>
        </p:blipFill>
        <p:spPr>
          <a:xfrm>
            <a:off x="4156421" y="0"/>
            <a:ext cx="8035579" cy="6857027"/>
          </a:xfrm>
          <a:prstGeom prst="rect">
            <a:avLst/>
          </a:prstGeom>
        </p:spPr>
      </p:pic>
      <p:grpSp>
        <p:nvGrpSpPr>
          <p:cNvPr id="12" name="Group 11">
            <a:extLst>
              <a:ext uri="{FF2B5EF4-FFF2-40B4-BE49-F238E27FC236}">
                <a16:creationId xmlns:a16="http://schemas.microsoft.com/office/drawing/2014/main" id="{E7B81D4E-6B47-4434-BCB9-482CEC8384FF}"/>
              </a:ext>
            </a:extLst>
          </p:cNvPr>
          <p:cNvGrpSpPr/>
          <p:nvPr/>
        </p:nvGrpSpPr>
        <p:grpSpPr>
          <a:xfrm>
            <a:off x="4156420" y="-1"/>
            <a:ext cx="8035579" cy="6857027"/>
            <a:chOff x="4156420" y="973"/>
            <a:chExt cx="8035579" cy="6857027"/>
          </a:xfrm>
        </p:grpSpPr>
        <p:grpSp>
          <p:nvGrpSpPr>
            <p:cNvPr id="11" name="Group 10">
              <a:extLst>
                <a:ext uri="{FF2B5EF4-FFF2-40B4-BE49-F238E27FC236}">
                  <a16:creationId xmlns:a16="http://schemas.microsoft.com/office/drawing/2014/main" id="{01150543-7188-4B0B-8D6A-D28CB7FC7A6E}"/>
                </a:ext>
              </a:extLst>
            </p:cNvPr>
            <p:cNvGrpSpPr/>
            <p:nvPr/>
          </p:nvGrpSpPr>
          <p:grpSpPr>
            <a:xfrm>
              <a:off x="4156420" y="973"/>
              <a:ext cx="8035579" cy="6857027"/>
              <a:chOff x="4936388" y="64199"/>
              <a:chExt cx="8035579" cy="6857027"/>
            </a:xfrm>
          </p:grpSpPr>
          <p:grpSp>
            <p:nvGrpSpPr>
              <p:cNvPr id="5" name="Group 4">
                <a:extLst>
                  <a:ext uri="{FF2B5EF4-FFF2-40B4-BE49-F238E27FC236}">
                    <a16:creationId xmlns:a16="http://schemas.microsoft.com/office/drawing/2014/main" id="{9AC86FC6-402F-4B31-BD24-F2C2359A8827}"/>
                  </a:ext>
                </a:extLst>
              </p:cNvPr>
              <p:cNvGrpSpPr/>
              <p:nvPr/>
            </p:nvGrpSpPr>
            <p:grpSpPr>
              <a:xfrm>
                <a:off x="4936388" y="64199"/>
                <a:ext cx="8035579" cy="6857027"/>
                <a:chOff x="4936388" y="64199"/>
                <a:chExt cx="8035579" cy="6857027"/>
              </a:xfrm>
            </p:grpSpPr>
            <p:pic>
              <p:nvPicPr>
                <p:cNvPr id="14" name="Picture 13" descr="A screenshot of a cell phone&#10;&#10;Description generated with very high confidence">
                  <a:extLst>
                    <a:ext uri="{FF2B5EF4-FFF2-40B4-BE49-F238E27FC236}">
                      <a16:creationId xmlns:a16="http://schemas.microsoft.com/office/drawing/2014/main" id="{D0B09284-3297-4E12-A4CD-22DFBA1DAFCE}"/>
                    </a:ext>
                  </a:extLst>
                </p:cNvPr>
                <p:cNvPicPr>
                  <a:picLocks noChangeAspect="1"/>
                </p:cNvPicPr>
                <p:nvPr/>
              </p:nvPicPr>
              <p:blipFill>
                <a:blip r:embed="rId4"/>
                <a:stretch>
                  <a:fillRect/>
                </a:stretch>
              </p:blipFill>
              <p:spPr>
                <a:xfrm>
                  <a:off x="4936388" y="64199"/>
                  <a:ext cx="8035579" cy="6857027"/>
                </a:xfrm>
                <a:prstGeom prst="rect">
                  <a:avLst/>
                </a:prstGeom>
              </p:spPr>
            </p:pic>
            <p:sp>
              <p:nvSpPr>
                <p:cNvPr id="3" name="Rectangle 2">
                  <a:extLst>
                    <a:ext uri="{FF2B5EF4-FFF2-40B4-BE49-F238E27FC236}">
                      <a16:creationId xmlns:a16="http://schemas.microsoft.com/office/drawing/2014/main" id="{98255FFA-F8B1-4F59-A84D-EA2A9196A7D9}"/>
                    </a:ext>
                  </a:extLst>
                </p:cNvPr>
                <p:cNvSpPr/>
                <p:nvPr/>
              </p:nvSpPr>
              <p:spPr bwMode="auto">
                <a:xfrm>
                  <a:off x="8617442" y="1078772"/>
                  <a:ext cx="860477" cy="275550"/>
                </a:xfrm>
                <a:prstGeom prst="rect">
                  <a:avLst/>
                </a:prstGeom>
                <a:solidFill>
                  <a:srgbClr val="F4F4F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1A1A1A">
                          <a:lumMod val="75000"/>
                          <a:lumOff val="25000"/>
                        </a:srgbClr>
                      </a:solidFill>
                      <a:effectLst/>
                      <a:uLnTx/>
                      <a:uFillTx/>
                      <a:latin typeface="Segoe UI"/>
                      <a:ea typeface="Segoe UI" pitchFamily="34" charset="0"/>
                      <a:cs typeface="Segoe UI" pitchFamily="34" charset="0"/>
                    </a:rPr>
                    <a:t>Yina!</a:t>
                  </a:r>
                </a:p>
              </p:txBody>
            </p:sp>
          </p:grpSp>
          <p:sp>
            <p:nvSpPr>
              <p:cNvPr id="6" name="Rectangle 5">
                <a:extLst>
                  <a:ext uri="{FF2B5EF4-FFF2-40B4-BE49-F238E27FC236}">
                    <a16:creationId xmlns:a16="http://schemas.microsoft.com/office/drawing/2014/main" id="{35A9A36A-04F8-4584-A64B-F705394D13F3}"/>
                  </a:ext>
                </a:extLst>
              </p:cNvPr>
              <p:cNvSpPr/>
              <p:nvPr/>
            </p:nvSpPr>
            <p:spPr bwMode="auto">
              <a:xfrm>
                <a:off x="11083359" y="295934"/>
                <a:ext cx="1346634" cy="47265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lumMod val="75000"/>
                        <a:lumOff val="25000"/>
                      </a:srgbClr>
                    </a:solidFill>
                    <a:effectLst/>
                    <a:uLnTx/>
                    <a:uFillTx/>
                    <a:latin typeface="Segoe UI"/>
                    <a:ea typeface="Segoe UI" pitchFamily="34" charset="0"/>
                    <a:cs typeface="Segoe UI" pitchFamily="34" charset="0"/>
                  </a:rPr>
                  <a:t> Yina Arenas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lumMod val="75000"/>
                        <a:lumOff val="25000"/>
                      </a:srgbClr>
                    </a:solidFill>
                    <a:effectLst/>
                    <a:uLnTx/>
                    <a:uFillTx/>
                    <a:latin typeface="Segoe UI"/>
                    <a:ea typeface="Segoe UI" pitchFamily="34" charset="0"/>
                    <a:cs typeface="Segoe UI" pitchFamily="34" charset="0"/>
                  </a:rPr>
                  <a:t> Principal PM</a:t>
                </a:r>
              </a:p>
            </p:txBody>
          </p:sp>
        </p:grpSp>
        <p:pic>
          <p:nvPicPr>
            <p:cNvPr id="10" name="Picture 9">
              <a:extLst>
                <a:ext uri="{FF2B5EF4-FFF2-40B4-BE49-F238E27FC236}">
                  <a16:creationId xmlns:a16="http://schemas.microsoft.com/office/drawing/2014/main" id="{1EAB8622-4EF4-440A-AEB6-7A664B78FB86}"/>
                </a:ext>
              </a:extLst>
            </p:cNvPr>
            <p:cNvPicPr>
              <a:picLocks noChangeAspect="1"/>
            </p:cNvPicPr>
            <p:nvPr/>
          </p:nvPicPr>
          <p:blipFill>
            <a:blip r:embed="rId5"/>
            <a:stretch>
              <a:fillRect/>
            </a:stretch>
          </p:blipFill>
          <p:spPr>
            <a:xfrm>
              <a:off x="9510306" y="64199"/>
              <a:ext cx="752448" cy="698190"/>
            </a:xfrm>
            <a:prstGeom prst="ellipse">
              <a:avLst/>
            </a:prstGeom>
          </p:spPr>
        </p:pic>
      </p:grpSp>
      <p:sp>
        <p:nvSpPr>
          <p:cNvPr id="7" name="Rectangle: Rounded Corners 6">
            <a:extLst>
              <a:ext uri="{FF2B5EF4-FFF2-40B4-BE49-F238E27FC236}">
                <a16:creationId xmlns:a16="http://schemas.microsoft.com/office/drawing/2014/main" id="{9A47E1D4-1E28-46BE-84F3-25B7312A0594}"/>
              </a:ext>
            </a:extLst>
          </p:cNvPr>
          <p:cNvSpPr/>
          <p:nvPr/>
        </p:nvSpPr>
        <p:spPr>
          <a:xfrm>
            <a:off x="7837474" y="1322949"/>
            <a:ext cx="1067652" cy="383988"/>
          </a:xfrm>
          <a:prstGeom prst="roundRect">
            <a:avLst/>
          </a:prstGeom>
          <a:solidFill>
            <a:srgbClr val="3076B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/me</a:t>
            </a:r>
          </a:p>
        </p:txBody>
      </p:sp>
      <p:sp>
        <p:nvSpPr>
          <p:cNvPr id="2" name="Title 1">
            <a:extLst>
              <a:ext uri="{FF2B5EF4-FFF2-40B4-BE49-F238E27FC236}">
                <a16:creationId xmlns:a16="http://schemas.microsoft.com/office/drawing/2014/main" id="{F9AA3A1C-81E8-4B6B-8248-0C2C75DC883D}"/>
              </a:ext>
            </a:extLst>
          </p:cNvPr>
          <p:cNvSpPr>
            <a:spLocks noGrp="1"/>
          </p:cNvSpPr>
          <p:nvPr>
            <p:ph type="title"/>
          </p:nvPr>
        </p:nvSpPr>
        <p:spPr>
          <a:xfrm>
            <a:off x="584200" y="2342935"/>
            <a:ext cx="4438154" cy="2172133"/>
          </a:xfrm>
        </p:spPr>
        <p:txBody>
          <a:bodyPr/>
          <a:lstStyle/>
          <a:p>
            <a:r>
              <a:rPr lang="en-US"/>
              <a:t>Leverage Microsoft </a:t>
            </a:r>
            <a:br>
              <a:rPr lang="en-US"/>
            </a:br>
            <a:r>
              <a:rPr lang="en-US"/>
              <a:t>identity</a:t>
            </a:r>
          </a:p>
        </p:txBody>
      </p:sp>
      <p:sp>
        <p:nvSpPr>
          <p:cNvPr id="9" name="people_3" descr="More personal computing&#10;">
            <a:extLst>
              <a:ext uri="{FF2B5EF4-FFF2-40B4-BE49-F238E27FC236}">
                <a16:creationId xmlns:a16="http://schemas.microsoft.com/office/drawing/2014/main" id="{358F4EA9-5CFC-4D89-BB6D-029CAE5084BB}"/>
              </a:ext>
            </a:extLst>
          </p:cNvPr>
          <p:cNvSpPr>
            <a:spLocks noChangeAspect="1" noEditPoints="1"/>
          </p:cNvSpPr>
          <p:nvPr/>
        </p:nvSpPr>
        <p:spPr bwMode="auto">
          <a:xfrm>
            <a:off x="269241" y="280994"/>
            <a:ext cx="713793" cy="719500"/>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8" name="Rectangle: Rounded Corners 7">
            <a:extLst>
              <a:ext uri="{FF2B5EF4-FFF2-40B4-BE49-F238E27FC236}">
                <a16:creationId xmlns:a16="http://schemas.microsoft.com/office/drawing/2014/main" id="{7F9C4A50-C31C-49DB-8CF1-93A3136810A0}"/>
              </a:ext>
            </a:extLst>
          </p:cNvPr>
          <p:cNvSpPr/>
          <p:nvPr/>
        </p:nvSpPr>
        <p:spPr>
          <a:xfrm>
            <a:off x="7405218" y="89000"/>
            <a:ext cx="2105088" cy="383988"/>
          </a:xfrm>
          <a:prstGeom prst="roundRect">
            <a:avLst/>
          </a:prstGeom>
          <a:solidFill>
            <a:srgbClr val="3076B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/me/photo/$value</a:t>
            </a:r>
          </a:p>
        </p:txBody>
      </p:sp>
      <p:sp>
        <p:nvSpPr>
          <p:cNvPr id="15" name="Rectangle: Rounded Corners 14">
            <a:extLst>
              <a:ext uri="{FF2B5EF4-FFF2-40B4-BE49-F238E27FC236}">
                <a16:creationId xmlns:a16="http://schemas.microsoft.com/office/drawing/2014/main" id="{840610F0-76E6-47C4-8D50-A08A7F1901F4}"/>
              </a:ext>
            </a:extLst>
          </p:cNvPr>
          <p:cNvSpPr/>
          <p:nvPr/>
        </p:nvSpPr>
        <p:spPr>
          <a:xfrm>
            <a:off x="4876800" y="4572000"/>
            <a:ext cx="1447800" cy="383988"/>
          </a:xfrm>
          <a:prstGeom prst="roundRect">
            <a:avLst/>
          </a:prstGeom>
          <a:solidFill>
            <a:srgbClr val="3076B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30" b="0" i="0" u="none" strike="noStrike" kern="1200" cap="none" spc="0" normalizeH="0" baseline="0" noProof="0">
                <a:ln>
                  <a:noFill/>
                </a:ln>
                <a:solidFill>
                  <a:srgbClr val="FFFFFF"/>
                </a:solidFill>
                <a:effectLst/>
                <a:uLnTx/>
                <a:uFillTx/>
                <a:latin typeface="Segoe UI"/>
                <a:ea typeface="+mn-ea"/>
                <a:cs typeface="+mn-cs"/>
              </a:rPr>
              <a:t>/me/people</a:t>
            </a:r>
          </a:p>
        </p:txBody>
      </p:sp>
      <p:sp>
        <p:nvSpPr>
          <p:cNvPr id="4" name="TextBox 3">
            <a:extLst>
              <a:ext uri="{FF2B5EF4-FFF2-40B4-BE49-F238E27FC236}">
                <a16:creationId xmlns:a16="http://schemas.microsoft.com/office/drawing/2014/main" id="{CD127316-E7E3-4DBD-8FE5-0E4DB4123A98}"/>
              </a:ext>
            </a:extLst>
          </p:cNvPr>
          <p:cNvSpPr txBox="1"/>
          <p:nvPr/>
        </p:nvSpPr>
        <p:spPr>
          <a:xfrm>
            <a:off x="10285056" y="615018"/>
            <a:ext cx="1547218" cy="230832"/>
          </a:xfrm>
          <a:prstGeom prst="rect">
            <a:avLst/>
          </a:prstGeom>
          <a:noFill/>
        </p:spPr>
        <p:txBody>
          <a:bodyPr wrap="none" rtlCol="0">
            <a:spAutoFit/>
          </a:bodyPr>
          <a:lstStyle/>
          <a:p>
            <a:r>
              <a:rPr lang="en-US" sz="900">
                <a:solidFill>
                  <a:schemeClr val="accent4">
                    <a:lumMod val="75000"/>
                  </a:schemeClr>
                </a:solidFill>
                <a:cs typeface="Segoe UI Light" panose="020B0502040204020203" pitchFamily="34" charset="0"/>
              </a:rPr>
              <a:t>New login from this device</a:t>
            </a:r>
          </a:p>
        </p:txBody>
      </p:sp>
      <p:sp>
        <p:nvSpPr>
          <p:cNvPr id="16" name="Rectangle: Rounded Corners 15">
            <a:extLst>
              <a:ext uri="{FF2B5EF4-FFF2-40B4-BE49-F238E27FC236}">
                <a16:creationId xmlns:a16="http://schemas.microsoft.com/office/drawing/2014/main" id="{2B1F33F3-61BE-440B-8E5D-F1E4BE25A41D}"/>
              </a:ext>
            </a:extLst>
          </p:cNvPr>
          <p:cNvSpPr/>
          <p:nvPr/>
        </p:nvSpPr>
        <p:spPr>
          <a:xfrm>
            <a:off x="9886530" y="845850"/>
            <a:ext cx="1737070" cy="383988"/>
          </a:xfrm>
          <a:prstGeom prst="roundRect">
            <a:avLst/>
          </a:prstGeom>
          <a:solidFill>
            <a:srgbClr val="3076BC"/>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lvl="0" defTabSz="914367">
              <a:defRPr/>
            </a:pPr>
            <a:r>
              <a:rPr lang="en-US" sz="1730">
                <a:solidFill>
                  <a:srgbClr val="FFFFFF"/>
                </a:solidFill>
              </a:rPr>
              <a:t>/security/alerts</a:t>
            </a:r>
            <a:endParaRPr kumimoji="0" lang="en-US" sz="173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029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11EE8864-3D2A-4801-953D-51064EF80318}"/>
              </a:ext>
            </a:extLst>
          </p:cNvPr>
          <p:cNvCxnSpPr/>
          <p:nvPr/>
        </p:nvCxnSpPr>
        <p:spPr>
          <a:xfrm>
            <a:off x="735291" y="2356345"/>
            <a:ext cx="0" cy="2962757"/>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A068470-CA8F-4672-9DD2-521AD387D01E}"/>
              </a:ext>
            </a:extLst>
          </p:cNvPr>
          <p:cNvSpPr>
            <a:spLocks noGrp="1"/>
          </p:cNvSpPr>
          <p:nvPr>
            <p:ph type="title"/>
          </p:nvPr>
        </p:nvSpPr>
        <p:spPr/>
        <p:txBody>
          <a:bodyPr/>
          <a:lstStyle/>
          <a:p>
            <a:r>
              <a:rPr lang="en-US"/>
              <a:t>Approval workflows | </a:t>
            </a:r>
            <a:r>
              <a:rPr lang="en-US">
                <a:solidFill>
                  <a:schemeClr val="accent3"/>
                </a:solidFill>
              </a:rPr>
              <a:t>document approval</a:t>
            </a:r>
          </a:p>
        </p:txBody>
      </p:sp>
      <p:sp>
        <p:nvSpPr>
          <p:cNvPr id="3" name="TextBox 2">
            <a:extLst>
              <a:ext uri="{FF2B5EF4-FFF2-40B4-BE49-F238E27FC236}">
                <a16:creationId xmlns:a16="http://schemas.microsoft.com/office/drawing/2014/main" id="{BE5A0F50-5C70-44F3-85CF-82E369106547}"/>
              </a:ext>
            </a:extLst>
          </p:cNvPr>
          <p:cNvSpPr txBox="1"/>
          <p:nvPr/>
        </p:nvSpPr>
        <p:spPr>
          <a:xfrm>
            <a:off x="522629" y="1912458"/>
            <a:ext cx="2622651" cy="456828"/>
          </a:xfrm>
          <a:prstGeom prst="rect">
            <a:avLst/>
          </a:prstGeom>
          <a:solidFill>
            <a:srgbClr val="3076BC"/>
          </a:solidFill>
        </p:spPr>
        <p:txBody>
          <a:bodyPr wrap="square" lIns="134445" tIns="107555" rIns="134445" bIns="107555" rtlCol="0">
            <a:spAutoFit/>
          </a:bodyPr>
          <a:lstStyle/>
          <a:p>
            <a:pPr marL="0" marR="0" lvl="0" indent="0" algn="ctr" defTabSz="914367" rtl="0" eaLnBrk="1" fontAlgn="auto" latinLnBrk="0" hangingPunct="1">
              <a:lnSpc>
                <a:spcPct val="90000"/>
              </a:lnSpc>
              <a:spcBef>
                <a:spcPts val="0"/>
              </a:spcBef>
              <a:spcAft>
                <a:spcPts val="441"/>
              </a:spcAft>
              <a:buClrTx/>
              <a:buSzTx/>
              <a:buFontTx/>
              <a:buNone/>
              <a:tabLst/>
              <a:defRPr/>
            </a:pPr>
            <a:r>
              <a:rPr kumimoji="0" lang="en-US" sz="173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SELECT DOCUMENT</a:t>
            </a:r>
          </a:p>
        </p:txBody>
      </p:sp>
      <p:sp>
        <p:nvSpPr>
          <p:cNvPr id="4" name="Rectangle: Rounded Corners 3">
            <a:extLst>
              <a:ext uri="{FF2B5EF4-FFF2-40B4-BE49-F238E27FC236}">
                <a16:creationId xmlns:a16="http://schemas.microsoft.com/office/drawing/2014/main" id="{37247B71-6D9B-4ED4-AFE5-BA6E47FF628E}"/>
              </a:ext>
            </a:extLst>
          </p:cNvPr>
          <p:cNvSpPr/>
          <p:nvPr/>
        </p:nvSpPr>
        <p:spPr>
          <a:xfrm>
            <a:off x="522629" y="2885434"/>
            <a:ext cx="3241062" cy="463555"/>
          </a:xfrm>
          <a:prstGeom prst="roundRect">
            <a:avLst/>
          </a:prstGeom>
          <a:solidFill>
            <a:schemeClr val="bg2"/>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GET /drives/{id}/root/children</a:t>
            </a:r>
          </a:p>
        </p:txBody>
      </p:sp>
      <p:sp>
        <p:nvSpPr>
          <p:cNvPr id="7" name="TextBox 6">
            <a:extLst>
              <a:ext uri="{FF2B5EF4-FFF2-40B4-BE49-F238E27FC236}">
                <a16:creationId xmlns:a16="http://schemas.microsoft.com/office/drawing/2014/main" id="{2C45273E-6B43-44D4-93D7-7D2C0692286D}"/>
              </a:ext>
            </a:extLst>
          </p:cNvPr>
          <p:cNvSpPr txBox="1"/>
          <p:nvPr/>
        </p:nvSpPr>
        <p:spPr>
          <a:xfrm>
            <a:off x="522629" y="2586930"/>
            <a:ext cx="2682980" cy="246221"/>
          </a:xfrm>
          <a:prstGeom prst="rect">
            <a:avLst/>
          </a:prstGeom>
          <a:solidFill>
            <a:schemeClr val="bg1"/>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Get documents on OneDrive</a:t>
            </a:r>
          </a:p>
        </p:txBody>
      </p:sp>
      <p:sp>
        <p:nvSpPr>
          <p:cNvPr id="8" name="TextBox 7">
            <a:extLst>
              <a:ext uri="{FF2B5EF4-FFF2-40B4-BE49-F238E27FC236}">
                <a16:creationId xmlns:a16="http://schemas.microsoft.com/office/drawing/2014/main" id="{855D86B1-B2A8-4A46-851B-53999FC4AC62}"/>
              </a:ext>
            </a:extLst>
          </p:cNvPr>
          <p:cNvSpPr txBox="1"/>
          <p:nvPr/>
        </p:nvSpPr>
        <p:spPr>
          <a:xfrm>
            <a:off x="522629" y="3509002"/>
            <a:ext cx="2041896" cy="246221"/>
          </a:xfrm>
          <a:prstGeom prst="rect">
            <a:avLst/>
          </a:prstGeom>
          <a:solidFill>
            <a:schemeClr val="bg1"/>
          </a:solid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Select file</a:t>
            </a:r>
          </a:p>
        </p:txBody>
      </p:sp>
      <p:sp>
        <p:nvSpPr>
          <p:cNvPr id="9" name="TextBox 8">
            <a:extLst>
              <a:ext uri="{FF2B5EF4-FFF2-40B4-BE49-F238E27FC236}">
                <a16:creationId xmlns:a16="http://schemas.microsoft.com/office/drawing/2014/main" id="{C2303994-223F-4AB5-B5EF-BB7DFB1A49EF}"/>
              </a:ext>
            </a:extLst>
          </p:cNvPr>
          <p:cNvSpPr txBox="1"/>
          <p:nvPr/>
        </p:nvSpPr>
        <p:spPr>
          <a:xfrm>
            <a:off x="522628" y="4553047"/>
            <a:ext cx="2286559" cy="246221"/>
          </a:xfrm>
          <a:prstGeom prst="rect">
            <a:avLst/>
          </a:prstGeom>
          <a:solidFill>
            <a:schemeClr val="bg1"/>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Get thumbnail</a:t>
            </a:r>
          </a:p>
        </p:txBody>
      </p:sp>
      <p:sp>
        <p:nvSpPr>
          <p:cNvPr id="10" name="Rectangle: Rounded Corners 9">
            <a:extLst>
              <a:ext uri="{FF2B5EF4-FFF2-40B4-BE49-F238E27FC236}">
                <a16:creationId xmlns:a16="http://schemas.microsoft.com/office/drawing/2014/main" id="{1FEEF19E-F190-4A16-A51B-1432AC09F582}"/>
              </a:ext>
            </a:extLst>
          </p:cNvPr>
          <p:cNvSpPr/>
          <p:nvPr/>
        </p:nvSpPr>
        <p:spPr>
          <a:xfrm>
            <a:off x="522628" y="4856047"/>
            <a:ext cx="3063518" cy="552443"/>
          </a:xfrm>
          <a:prstGeom prst="roundRect">
            <a:avLst/>
          </a:prstGeom>
          <a:solidFill>
            <a:schemeClr val="bg2"/>
          </a:solidFill>
          <a:ln w="25400"/>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GET /drives/{id}/items/{id} /thumbnail</a:t>
            </a:r>
          </a:p>
        </p:txBody>
      </p:sp>
      <p:sp>
        <p:nvSpPr>
          <p:cNvPr id="11" name="Rectangle: Rounded Corners 10">
            <a:extLst>
              <a:ext uri="{FF2B5EF4-FFF2-40B4-BE49-F238E27FC236}">
                <a16:creationId xmlns:a16="http://schemas.microsoft.com/office/drawing/2014/main" id="{4E915FDF-41F4-4015-9157-CAFB3E027FAE}"/>
              </a:ext>
            </a:extLst>
          </p:cNvPr>
          <p:cNvSpPr/>
          <p:nvPr/>
        </p:nvSpPr>
        <p:spPr>
          <a:xfrm>
            <a:off x="522628" y="3879502"/>
            <a:ext cx="3063518" cy="403137"/>
          </a:xfrm>
          <a:prstGeom prst="roundRect">
            <a:avLst/>
          </a:prstGeom>
          <a:solidFill>
            <a:schemeClr val="bg2"/>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GET /drives/{id}/items/{id}</a:t>
            </a:r>
          </a:p>
        </p:txBody>
      </p:sp>
      <p:grpSp>
        <p:nvGrpSpPr>
          <p:cNvPr id="33" name="Group 32">
            <a:extLst>
              <a:ext uri="{FF2B5EF4-FFF2-40B4-BE49-F238E27FC236}">
                <a16:creationId xmlns:a16="http://schemas.microsoft.com/office/drawing/2014/main" id="{E6E5776F-F9E3-44EC-9D21-B1A2BE9A602B}"/>
              </a:ext>
            </a:extLst>
          </p:cNvPr>
          <p:cNvGrpSpPr/>
          <p:nvPr/>
        </p:nvGrpSpPr>
        <p:grpSpPr>
          <a:xfrm>
            <a:off x="3205612" y="1880565"/>
            <a:ext cx="914065" cy="552444"/>
            <a:chOff x="5155011" y="3195403"/>
            <a:chExt cx="1103381" cy="851941"/>
          </a:xfrm>
        </p:grpSpPr>
        <p:sp>
          <p:nvSpPr>
            <p:cNvPr id="26" name="Freeform: Shape 25">
              <a:extLst>
                <a:ext uri="{FF2B5EF4-FFF2-40B4-BE49-F238E27FC236}">
                  <a16:creationId xmlns:a16="http://schemas.microsoft.com/office/drawing/2014/main" id="{ED39EED7-CA0B-4BE6-9FFF-0BB5575C9F44}"/>
                </a:ext>
              </a:extLst>
            </p:cNvPr>
            <p:cNvSpPr/>
            <p:nvPr/>
          </p:nvSpPr>
          <p:spPr bwMode="auto">
            <a:xfrm>
              <a:off x="5884574" y="3195403"/>
              <a:ext cx="373818" cy="851941"/>
            </a:xfrm>
            <a:custGeom>
              <a:avLst/>
              <a:gdLst>
                <a:gd name="connsiteX0" fmla="*/ 0 w 429718"/>
                <a:gd name="connsiteY0" fmla="*/ 0 h 851941"/>
                <a:gd name="connsiteX1" fmla="*/ 429718 w 429718"/>
                <a:gd name="connsiteY1" fmla="*/ 427220 h 851941"/>
                <a:gd name="connsiteX2" fmla="*/ 0 w 429718"/>
                <a:gd name="connsiteY2" fmla="*/ 851941 h 851941"/>
              </a:gdLst>
              <a:ahLst/>
              <a:cxnLst>
                <a:cxn ang="0">
                  <a:pos x="connsiteX0" y="connsiteY0"/>
                </a:cxn>
                <a:cxn ang="0">
                  <a:pos x="connsiteX1" y="connsiteY1"/>
                </a:cxn>
                <a:cxn ang="0">
                  <a:pos x="connsiteX2" y="connsiteY2"/>
                </a:cxn>
              </a:cxnLst>
              <a:rect l="l" t="t" r="r" b="b"/>
              <a:pathLst>
                <a:path w="429718" h="851941">
                  <a:moveTo>
                    <a:pt x="0" y="0"/>
                  </a:moveTo>
                  <a:lnTo>
                    <a:pt x="429718" y="427220"/>
                  </a:lnTo>
                  <a:lnTo>
                    <a:pt x="0" y="851941"/>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0" name="Straight Connector 29">
              <a:extLst>
                <a:ext uri="{FF2B5EF4-FFF2-40B4-BE49-F238E27FC236}">
                  <a16:creationId xmlns:a16="http://schemas.microsoft.com/office/drawing/2014/main" id="{D047804E-79CD-4ED3-8F84-FF922B056B3F}"/>
                </a:ext>
              </a:extLst>
            </p:cNvPr>
            <p:cNvCxnSpPr>
              <a:cxnSpLocks/>
              <a:endCxn id="26" idx="1"/>
            </p:cNvCxnSpPr>
            <p:nvPr/>
          </p:nvCxnSpPr>
          <p:spPr>
            <a:xfrm>
              <a:off x="5155011" y="3622623"/>
              <a:ext cx="1103381"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5" name="TextBox 34">
            <a:extLst>
              <a:ext uri="{FF2B5EF4-FFF2-40B4-BE49-F238E27FC236}">
                <a16:creationId xmlns:a16="http://schemas.microsoft.com/office/drawing/2014/main" id="{96D4BAF7-73F8-457F-94C3-B0F25F060342}"/>
              </a:ext>
            </a:extLst>
          </p:cNvPr>
          <p:cNvSpPr txBox="1"/>
          <p:nvPr/>
        </p:nvSpPr>
        <p:spPr>
          <a:xfrm>
            <a:off x="4169322" y="1912458"/>
            <a:ext cx="2978749" cy="456828"/>
          </a:xfrm>
          <a:prstGeom prst="rect">
            <a:avLst/>
          </a:prstGeom>
          <a:solidFill>
            <a:srgbClr val="3076BC"/>
          </a:solidFill>
        </p:spPr>
        <p:txBody>
          <a:bodyPr wrap="square" lIns="134445" tIns="107555" rIns="134445" bIns="107555" rtlCol="0">
            <a:spAutoFit/>
          </a:bodyPr>
          <a:lstStyle/>
          <a:p>
            <a:pPr marL="0" marR="0" lvl="0" indent="0" algn="ctr" defTabSz="914367" rtl="0" eaLnBrk="1" fontAlgn="auto" latinLnBrk="0" hangingPunct="1">
              <a:lnSpc>
                <a:spcPct val="90000"/>
              </a:lnSpc>
              <a:spcBef>
                <a:spcPts val="0"/>
              </a:spcBef>
              <a:spcAft>
                <a:spcPts val="441"/>
              </a:spcAft>
              <a:buClrTx/>
              <a:buSzTx/>
              <a:buFontTx/>
              <a:buNone/>
              <a:tabLst/>
              <a:defRPr/>
            </a:pPr>
            <a:r>
              <a:rPr kumimoji="0" lang="en-US" sz="173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BUILD MESSAGE</a:t>
            </a:r>
          </a:p>
        </p:txBody>
      </p:sp>
      <p:grpSp>
        <p:nvGrpSpPr>
          <p:cNvPr id="36" name="Group 35">
            <a:extLst>
              <a:ext uri="{FF2B5EF4-FFF2-40B4-BE49-F238E27FC236}">
                <a16:creationId xmlns:a16="http://schemas.microsoft.com/office/drawing/2014/main" id="{3706B7E9-627E-4E21-B8A9-83587EE50BFC}"/>
              </a:ext>
            </a:extLst>
          </p:cNvPr>
          <p:cNvGrpSpPr/>
          <p:nvPr/>
        </p:nvGrpSpPr>
        <p:grpSpPr>
          <a:xfrm>
            <a:off x="7328644" y="1882425"/>
            <a:ext cx="905744" cy="552444"/>
            <a:chOff x="4464021" y="3195403"/>
            <a:chExt cx="1794372" cy="851941"/>
          </a:xfrm>
        </p:grpSpPr>
        <p:sp>
          <p:nvSpPr>
            <p:cNvPr id="37" name="Freeform: Shape 36">
              <a:extLst>
                <a:ext uri="{FF2B5EF4-FFF2-40B4-BE49-F238E27FC236}">
                  <a16:creationId xmlns:a16="http://schemas.microsoft.com/office/drawing/2014/main" id="{08B344C9-C2B3-4FF0-B97D-FCF32963074D}"/>
                </a:ext>
              </a:extLst>
            </p:cNvPr>
            <p:cNvSpPr/>
            <p:nvPr/>
          </p:nvSpPr>
          <p:spPr bwMode="auto">
            <a:xfrm>
              <a:off x="5645067" y="3195403"/>
              <a:ext cx="613326" cy="851941"/>
            </a:xfrm>
            <a:custGeom>
              <a:avLst/>
              <a:gdLst>
                <a:gd name="connsiteX0" fmla="*/ 0 w 429718"/>
                <a:gd name="connsiteY0" fmla="*/ 0 h 851941"/>
                <a:gd name="connsiteX1" fmla="*/ 429718 w 429718"/>
                <a:gd name="connsiteY1" fmla="*/ 427220 h 851941"/>
                <a:gd name="connsiteX2" fmla="*/ 0 w 429718"/>
                <a:gd name="connsiteY2" fmla="*/ 851941 h 851941"/>
              </a:gdLst>
              <a:ahLst/>
              <a:cxnLst>
                <a:cxn ang="0">
                  <a:pos x="connsiteX0" y="connsiteY0"/>
                </a:cxn>
                <a:cxn ang="0">
                  <a:pos x="connsiteX1" y="connsiteY1"/>
                </a:cxn>
                <a:cxn ang="0">
                  <a:pos x="connsiteX2" y="connsiteY2"/>
                </a:cxn>
              </a:cxnLst>
              <a:rect l="l" t="t" r="r" b="b"/>
              <a:pathLst>
                <a:path w="429718" h="851941">
                  <a:moveTo>
                    <a:pt x="0" y="0"/>
                  </a:moveTo>
                  <a:lnTo>
                    <a:pt x="429718" y="427220"/>
                  </a:lnTo>
                  <a:lnTo>
                    <a:pt x="0" y="851941"/>
                  </a:lnTo>
                </a:path>
              </a:pathLst>
            </a:cu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38" name="Straight Connector 37">
              <a:extLst>
                <a:ext uri="{FF2B5EF4-FFF2-40B4-BE49-F238E27FC236}">
                  <a16:creationId xmlns:a16="http://schemas.microsoft.com/office/drawing/2014/main" id="{DD7F433C-0D8B-45CF-A4A2-1B31376BD4E5}"/>
                </a:ext>
              </a:extLst>
            </p:cNvPr>
            <p:cNvCxnSpPr>
              <a:cxnSpLocks/>
              <a:endCxn id="37" idx="1"/>
            </p:cNvCxnSpPr>
            <p:nvPr/>
          </p:nvCxnSpPr>
          <p:spPr>
            <a:xfrm>
              <a:off x="4464021" y="3622623"/>
              <a:ext cx="1794372" cy="0"/>
            </a:xfrm>
            <a:prstGeom prst="lin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39" name="TextBox 38">
            <a:extLst>
              <a:ext uri="{FF2B5EF4-FFF2-40B4-BE49-F238E27FC236}">
                <a16:creationId xmlns:a16="http://schemas.microsoft.com/office/drawing/2014/main" id="{A50B2D94-2B34-47C5-9DDF-6B979A398CF9}"/>
              </a:ext>
            </a:extLst>
          </p:cNvPr>
          <p:cNvSpPr txBox="1"/>
          <p:nvPr/>
        </p:nvSpPr>
        <p:spPr>
          <a:xfrm>
            <a:off x="8322392" y="1914318"/>
            <a:ext cx="2588063" cy="456828"/>
          </a:xfrm>
          <a:prstGeom prst="rect">
            <a:avLst/>
          </a:prstGeom>
          <a:solidFill>
            <a:srgbClr val="3076BC"/>
          </a:solidFill>
        </p:spPr>
        <p:txBody>
          <a:bodyPr wrap="square" lIns="134445" tIns="107555" rIns="134445" bIns="107555" rtlCol="0">
            <a:spAutoFit/>
          </a:bodyPr>
          <a:lstStyle/>
          <a:p>
            <a:pPr marL="0" marR="0" lvl="0" indent="0" algn="ctr" defTabSz="914367" rtl="0" eaLnBrk="1" fontAlgn="auto" latinLnBrk="0" hangingPunct="1">
              <a:lnSpc>
                <a:spcPct val="90000"/>
              </a:lnSpc>
              <a:spcBef>
                <a:spcPts val="0"/>
              </a:spcBef>
              <a:spcAft>
                <a:spcPts val="441"/>
              </a:spcAft>
              <a:buClrTx/>
              <a:buSzTx/>
              <a:buFontTx/>
              <a:buNone/>
              <a:tabLst/>
              <a:defRPr/>
            </a:pPr>
            <a:r>
              <a:rPr kumimoji="0" lang="en-US" sz="1730" b="1"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SEND MESSAGE</a:t>
            </a:r>
          </a:p>
        </p:txBody>
      </p:sp>
      <p:cxnSp>
        <p:nvCxnSpPr>
          <p:cNvPr id="40" name="Straight Connector 39">
            <a:extLst>
              <a:ext uri="{FF2B5EF4-FFF2-40B4-BE49-F238E27FC236}">
                <a16:creationId xmlns:a16="http://schemas.microsoft.com/office/drawing/2014/main" id="{32ECD215-779C-443B-A744-7BF2D8F59F2C}"/>
              </a:ext>
            </a:extLst>
          </p:cNvPr>
          <p:cNvCxnSpPr/>
          <p:nvPr/>
        </p:nvCxnSpPr>
        <p:spPr>
          <a:xfrm>
            <a:off x="4381984" y="2356345"/>
            <a:ext cx="0" cy="2962757"/>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1AFD90A9-E71F-4276-B57B-F0868ACB0CA9}"/>
              </a:ext>
            </a:extLst>
          </p:cNvPr>
          <p:cNvSpPr/>
          <p:nvPr/>
        </p:nvSpPr>
        <p:spPr>
          <a:xfrm>
            <a:off x="4169323" y="2885434"/>
            <a:ext cx="3529214" cy="372745"/>
          </a:xfrm>
          <a:prstGeom prst="roundRect">
            <a:avLst/>
          </a:prstGeom>
          <a:solidFill>
            <a:schemeClr val="bg2"/>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POST /me/photo/$value </a:t>
            </a:r>
          </a:p>
        </p:txBody>
      </p:sp>
      <p:sp>
        <p:nvSpPr>
          <p:cNvPr id="42" name="TextBox 41">
            <a:extLst>
              <a:ext uri="{FF2B5EF4-FFF2-40B4-BE49-F238E27FC236}">
                <a16:creationId xmlns:a16="http://schemas.microsoft.com/office/drawing/2014/main" id="{2E202F2F-5595-4E22-9A6F-82C63D5BE9C0}"/>
              </a:ext>
            </a:extLst>
          </p:cNvPr>
          <p:cNvSpPr txBox="1"/>
          <p:nvPr/>
        </p:nvSpPr>
        <p:spPr>
          <a:xfrm>
            <a:off x="4169322" y="2586930"/>
            <a:ext cx="3808029" cy="246221"/>
          </a:xfrm>
          <a:prstGeom prst="rect">
            <a:avLst/>
          </a:prstGeom>
          <a:solidFill>
            <a:schemeClr val="bg1"/>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Get use photo</a:t>
            </a:r>
          </a:p>
        </p:txBody>
      </p:sp>
      <p:sp>
        <p:nvSpPr>
          <p:cNvPr id="43" name="TextBox 42">
            <a:extLst>
              <a:ext uri="{FF2B5EF4-FFF2-40B4-BE49-F238E27FC236}">
                <a16:creationId xmlns:a16="http://schemas.microsoft.com/office/drawing/2014/main" id="{768637EE-4F46-4F7B-A481-C00356FABA75}"/>
              </a:ext>
            </a:extLst>
          </p:cNvPr>
          <p:cNvSpPr txBox="1"/>
          <p:nvPr/>
        </p:nvSpPr>
        <p:spPr>
          <a:xfrm>
            <a:off x="4119679" y="3382301"/>
            <a:ext cx="2286559" cy="246221"/>
          </a:xfrm>
          <a:prstGeom prst="rect">
            <a:avLst/>
          </a:prstGeom>
          <a:solidFill>
            <a:schemeClr val="bg1"/>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Get thumbnail</a:t>
            </a:r>
          </a:p>
        </p:txBody>
      </p:sp>
      <p:sp>
        <p:nvSpPr>
          <p:cNvPr id="44" name="Rectangle: Rounded Corners 43">
            <a:extLst>
              <a:ext uri="{FF2B5EF4-FFF2-40B4-BE49-F238E27FC236}">
                <a16:creationId xmlns:a16="http://schemas.microsoft.com/office/drawing/2014/main" id="{A12FF055-B8CC-4CC9-B13C-0DEF18196B70}"/>
              </a:ext>
            </a:extLst>
          </p:cNvPr>
          <p:cNvSpPr/>
          <p:nvPr/>
        </p:nvSpPr>
        <p:spPr>
          <a:xfrm>
            <a:off x="4169321" y="3722823"/>
            <a:ext cx="3709078" cy="580311"/>
          </a:xfrm>
          <a:prstGeom prst="roundRect">
            <a:avLst/>
          </a:prstGeom>
          <a:solidFill>
            <a:schemeClr val="bg2"/>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GET /drives/{id}/items/{id} /thumbnail</a:t>
            </a:r>
          </a:p>
        </p:txBody>
      </p:sp>
      <p:cxnSp>
        <p:nvCxnSpPr>
          <p:cNvPr id="50" name="Straight Connector 49">
            <a:extLst>
              <a:ext uri="{FF2B5EF4-FFF2-40B4-BE49-F238E27FC236}">
                <a16:creationId xmlns:a16="http://schemas.microsoft.com/office/drawing/2014/main" id="{F6FA8A88-5376-4A97-B9CF-AA040D562671}"/>
              </a:ext>
            </a:extLst>
          </p:cNvPr>
          <p:cNvCxnSpPr/>
          <p:nvPr/>
        </p:nvCxnSpPr>
        <p:spPr>
          <a:xfrm>
            <a:off x="8565349" y="2356345"/>
            <a:ext cx="0" cy="2962757"/>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DD077F8E-ACFC-463C-8082-E76F32036DE8}"/>
              </a:ext>
            </a:extLst>
          </p:cNvPr>
          <p:cNvSpPr/>
          <p:nvPr/>
        </p:nvSpPr>
        <p:spPr>
          <a:xfrm>
            <a:off x="8322394" y="2885435"/>
            <a:ext cx="3317644" cy="372744"/>
          </a:xfrm>
          <a:prstGeom prst="roundRect">
            <a:avLst/>
          </a:prstGeom>
          <a:solidFill>
            <a:schemeClr val="bg2"/>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POST /me/</a:t>
            </a:r>
            <a:r>
              <a:rPr kumimoji="0" lang="en-US" sz="1400" b="0" i="0" u="none" strike="noStrike" kern="1200" cap="none" spc="0" normalizeH="0" baseline="0" noProof="0" err="1">
                <a:ln>
                  <a:noFill/>
                </a:ln>
                <a:solidFill>
                  <a:srgbClr val="1A1A1A"/>
                </a:solidFill>
                <a:effectLst/>
                <a:uLnTx/>
                <a:uFillTx/>
                <a:latin typeface="Consolas" panose="020B0609020204030204" pitchFamily="49" charset="0"/>
                <a:ea typeface="+mn-ea"/>
                <a:cs typeface="+mn-cs"/>
              </a:rPr>
              <a:t>sendMail</a:t>
            </a:r>
            <a:endPar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p:txBody>
      </p:sp>
      <p:sp>
        <p:nvSpPr>
          <p:cNvPr id="55" name="TextBox 54">
            <a:extLst>
              <a:ext uri="{FF2B5EF4-FFF2-40B4-BE49-F238E27FC236}">
                <a16:creationId xmlns:a16="http://schemas.microsoft.com/office/drawing/2014/main" id="{72B0D718-03C4-4A59-B878-DA41BF68A613}"/>
              </a:ext>
            </a:extLst>
          </p:cNvPr>
          <p:cNvSpPr txBox="1"/>
          <p:nvPr/>
        </p:nvSpPr>
        <p:spPr>
          <a:xfrm>
            <a:off x="8322393" y="2586930"/>
            <a:ext cx="2286559" cy="246221"/>
          </a:xfrm>
          <a:prstGeom prst="rect">
            <a:avLst/>
          </a:prstGeom>
          <a:solidFill>
            <a:schemeClr val="bg1"/>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Send message</a:t>
            </a:r>
          </a:p>
        </p:txBody>
      </p:sp>
      <p:sp>
        <p:nvSpPr>
          <p:cNvPr id="29" name="Rectangle: Rounded Corners 28">
            <a:extLst>
              <a:ext uri="{FF2B5EF4-FFF2-40B4-BE49-F238E27FC236}">
                <a16:creationId xmlns:a16="http://schemas.microsoft.com/office/drawing/2014/main" id="{C13A9595-32B7-4525-9A0C-F9D5D6E37B6A}"/>
              </a:ext>
            </a:extLst>
          </p:cNvPr>
          <p:cNvSpPr/>
          <p:nvPr/>
        </p:nvSpPr>
        <p:spPr>
          <a:xfrm>
            <a:off x="4186563" y="4801201"/>
            <a:ext cx="3830918" cy="607288"/>
          </a:xfrm>
          <a:prstGeom prst="roundRect">
            <a:avLst/>
          </a:prstGeom>
          <a:solidFill>
            <a:schemeClr val="bg2"/>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POST /me/drive/items/{</a:t>
            </a:r>
            <a:r>
              <a:rPr kumimoji="0" lang="en-US" sz="1400" b="0" i="0" u="none" strike="noStrike" kern="1200" cap="none" spc="0" normalizeH="0" baseline="0" noProof="0" err="1">
                <a:ln>
                  <a:noFill/>
                </a:ln>
                <a:solidFill>
                  <a:srgbClr val="1A1A1A"/>
                </a:solidFill>
                <a:effectLst/>
                <a:uLnTx/>
                <a:uFillTx/>
                <a:latin typeface="Consolas" panose="020B0609020204030204" pitchFamily="49" charset="0"/>
                <a:ea typeface="+mn-ea"/>
                <a:cs typeface="+mn-cs"/>
              </a:rPr>
              <a:t>itemId</a:t>
            </a:r>
            <a:r>
              <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rPr>
              <a:t>}/</a:t>
            </a:r>
            <a:r>
              <a:rPr kumimoji="0" lang="en-US" sz="1400" b="0" i="0" u="none" strike="noStrike" kern="1200" cap="none" spc="0" normalizeH="0" baseline="0" noProof="0" err="1">
                <a:ln>
                  <a:noFill/>
                </a:ln>
                <a:solidFill>
                  <a:srgbClr val="1A1A1A"/>
                </a:solidFill>
                <a:effectLst/>
                <a:uLnTx/>
                <a:uFillTx/>
                <a:latin typeface="Consolas" panose="020B0609020204030204" pitchFamily="49" charset="0"/>
                <a:ea typeface="+mn-ea"/>
                <a:cs typeface="+mn-cs"/>
              </a:rPr>
              <a:t>createLink</a:t>
            </a:r>
            <a:endParaRPr kumimoji="0" lang="en-US" sz="1400" b="0" i="0" u="none" strike="noStrike" kern="1200" cap="none" spc="0" normalizeH="0" baseline="0" noProof="0">
              <a:ln>
                <a:noFill/>
              </a:ln>
              <a:solidFill>
                <a:srgbClr val="1A1A1A"/>
              </a:solidFill>
              <a:effectLst/>
              <a:uLnTx/>
              <a:uFillTx/>
              <a:latin typeface="Consolas" panose="020B0609020204030204" pitchFamily="49" charset="0"/>
              <a:ea typeface="+mn-ea"/>
              <a:cs typeface="+mn-cs"/>
            </a:endParaRPr>
          </a:p>
        </p:txBody>
      </p:sp>
      <p:sp>
        <p:nvSpPr>
          <p:cNvPr id="31" name="TextBox 30">
            <a:extLst>
              <a:ext uri="{FF2B5EF4-FFF2-40B4-BE49-F238E27FC236}">
                <a16:creationId xmlns:a16="http://schemas.microsoft.com/office/drawing/2014/main" id="{8B7C1BFC-0C52-469B-B3E4-82638573AC11}"/>
              </a:ext>
            </a:extLst>
          </p:cNvPr>
          <p:cNvSpPr txBox="1"/>
          <p:nvPr/>
        </p:nvSpPr>
        <p:spPr>
          <a:xfrm>
            <a:off x="4186562" y="4502697"/>
            <a:ext cx="2286559" cy="246221"/>
          </a:xfrm>
          <a:prstGeom prst="rect">
            <a:avLst/>
          </a:prstGeom>
          <a:solidFill>
            <a:schemeClr val="bg1"/>
          </a:solidFill>
        </p:spPr>
        <p:txBody>
          <a:bodyPr wrap="square" lIns="0" tIns="0" rIns="0" bIns="0" rtlCol="0">
            <a:spAutoFit/>
          </a:bodyPr>
          <a:lstStyle>
            <a:defPPr>
              <a:defRPr lang="en-US"/>
            </a:defPPr>
            <a:lvl1pPr>
              <a:defRPr sz="1600">
                <a:gradFill>
                  <a:gsLst>
                    <a:gs pos="2917">
                      <a:schemeClr val="tx1"/>
                    </a:gs>
                    <a:gs pos="30000">
                      <a:schemeClr val="tx1"/>
                    </a:gs>
                  </a:gsLst>
                  <a:lin ang="5400000" scaled="0"/>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Get sharing link</a:t>
            </a:r>
          </a:p>
        </p:txBody>
      </p:sp>
    </p:spTree>
    <p:extLst>
      <p:ext uri="{BB962C8B-B14F-4D97-AF65-F5344CB8AC3E}">
        <p14:creationId xmlns:p14="http://schemas.microsoft.com/office/powerpoint/2010/main" val="235226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Effect transition="in" filter="fade">
                                      <p:cBhvr>
                                        <p:cTn id="12" dur="500"/>
                                        <p:tgtEl>
                                          <p:spTgt spid="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fltVal val="0"/>
                                          </p:val>
                                        </p:tav>
                                        <p:tav tm="100000">
                                          <p:val>
                                            <p:strVal val="#ppt_h"/>
                                          </p:val>
                                        </p:tav>
                                      </p:tavLst>
                                    </p:anim>
                                    <p:animEffect transition="in" filter="fade">
                                      <p:cBhvr>
                                        <p:cTn id="17" dur="500"/>
                                        <p:tgtEl>
                                          <p:spTgt spid="1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p:cTn id="20" dur="500" fill="hold"/>
                                        <p:tgtEl>
                                          <p:spTgt spid="10"/>
                                        </p:tgtEl>
                                        <p:attrNameLst>
                                          <p:attrName>ppt_w</p:attrName>
                                        </p:attrNameLst>
                                      </p:cBhvr>
                                      <p:tavLst>
                                        <p:tav tm="0">
                                          <p:val>
                                            <p:fltVal val="0"/>
                                          </p:val>
                                        </p:tav>
                                        <p:tav tm="100000">
                                          <p:val>
                                            <p:strVal val="#ppt_w"/>
                                          </p:val>
                                        </p:tav>
                                      </p:tavLst>
                                    </p:anim>
                                    <p:anim calcmode="lin" valueType="num">
                                      <p:cBhvr>
                                        <p:cTn id="21" dur="500" fill="hold"/>
                                        <p:tgtEl>
                                          <p:spTgt spid="10"/>
                                        </p:tgtEl>
                                        <p:attrNameLst>
                                          <p:attrName>ppt_h</p:attrName>
                                        </p:attrNameLst>
                                      </p:cBhvr>
                                      <p:tavLst>
                                        <p:tav tm="0">
                                          <p:val>
                                            <p:fltVal val="0"/>
                                          </p:val>
                                        </p:tav>
                                        <p:tav tm="100000">
                                          <p:val>
                                            <p:strVal val="#ppt_h"/>
                                          </p:val>
                                        </p:tav>
                                      </p:tavLst>
                                    </p:anim>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 calcmode="lin" valueType="num">
                                      <p:cBhvr>
                                        <p:cTn id="30" dur="500" fill="hold"/>
                                        <p:tgtEl>
                                          <p:spTgt spid="41"/>
                                        </p:tgtEl>
                                        <p:attrNameLst>
                                          <p:attrName>ppt_w</p:attrName>
                                        </p:attrNameLst>
                                      </p:cBhvr>
                                      <p:tavLst>
                                        <p:tav tm="0">
                                          <p:val>
                                            <p:fltVal val="0"/>
                                          </p:val>
                                        </p:tav>
                                        <p:tav tm="100000">
                                          <p:val>
                                            <p:strVal val="#ppt_w"/>
                                          </p:val>
                                        </p:tav>
                                      </p:tavLst>
                                    </p:anim>
                                    <p:anim calcmode="lin" valueType="num">
                                      <p:cBhvr>
                                        <p:cTn id="31" dur="500" fill="hold"/>
                                        <p:tgtEl>
                                          <p:spTgt spid="41"/>
                                        </p:tgtEl>
                                        <p:attrNameLst>
                                          <p:attrName>ppt_h</p:attrName>
                                        </p:attrNameLst>
                                      </p:cBhvr>
                                      <p:tavLst>
                                        <p:tav tm="0">
                                          <p:val>
                                            <p:fltVal val="0"/>
                                          </p:val>
                                        </p:tav>
                                        <p:tav tm="100000">
                                          <p:val>
                                            <p:strVal val="#ppt_h"/>
                                          </p:val>
                                        </p:tav>
                                      </p:tavLst>
                                    </p:anim>
                                    <p:animEffect transition="in" filter="fade">
                                      <p:cBhvr>
                                        <p:cTn id="32" dur="500"/>
                                        <p:tgtEl>
                                          <p:spTgt spid="41"/>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p:cTn id="35" dur="500" fill="hold"/>
                                        <p:tgtEl>
                                          <p:spTgt spid="44"/>
                                        </p:tgtEl>
                                        <p:attrNameLst>
                                          <p:attrName>ppt_w</p:attrName>
                                        </p:attrNameLst>
                                      </p:cBhvr>
                                      <p:tavLst>
                                        <p:tav tm="0">
                                          <p:val>
                                            <p:fltVal val="0"/>
                                          </p:val>
                                        </p:tav>
                                        <p:tav tm="100000">
                                          <p:val>
                                            <p:strVal val="#ppt_w"/>
                                          </p:val>
                                        </p:tav>
                                      </p:tavLst>
                                    </p:anim>
                                    <p:anim calcmode="lin" valueType="num">
                                      <p:cBhvr>
                                        <p:cTn id="36" dur="500" fill="hold"/>
                                        <p:tgtEl>
                                          <p:spTgt spid="44"/>
                                        </p:tgtEl>
                                        <p:attrNameLst>
                                          <p:attrName>ppt_h</p:attrName>
                                        </p:attrNameLst>
                                      </p:cBhvr>
                                      <p:tavLst>
                                        <p:tav tm="0">
                                          <p:val>
                                            <p:fltVal val="0"/>
                                          </p:val>
                                        </p:tav>
                                        <p:tav tm="100000">
                                          <p:val>
                                            <p:strVal val="#ppt_h"/>
                                          </p:val>
                                        </p:tav>
                                      </p:tavLst>
                                    </p:anim>
                                    <p:animEffect transition="in" filter="fade">
                                      <p:cBhvr>
                                        <p:cTn id="37" dur="500"/>
                                        <p:tgtEl>
                                          <p:spTgt spid="4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 calcmode="lin" valueType="num">
                                      <p:cBhvr>
                                        <p:cTn id="40" dur="500" fill="hold"/>
                                        <p:tgtEl>
                                          <p:spTgt spid="29"/>
                                        </p:tgtEl>
                                        <p:attrNameLst>
                                          <p:attrName>ppt_w</p:attrName>
                                        </p:attrNameLst>
                                      </p:cBhvr>
                                      <p:tavLst>
                                        <p:tav tm="0">
                                          <p:val>
                                            <p:fltVal val="0"/>
                                          </p:val>
                                        </p:tav>
                                        <p:tav tm="100000">
                                          <p:val>
                                            <p:strVal val="#ppt_w"/>
                                          </p:val>
                                        </p:tav>
                                      </p:tavLst>
                                    </p:anim>
                                    <p:anim calcmode="lin" valueType="num">
                                      <p:cBhvr>
                                        <p:cTn id="41" dur="500" fill="hold"/>
                                        <p:tgtEl>
                                          <p:spTgt spid="29"/>
                                        </p:tgtEl>
                                        <p:attrNameLst>
                                          <p:attrName>ppt_h</p:attrName>
                                        </p:attrNameLst>
                                      </p:cBhvr>
                                      <p:tavLst>
                                        <p:tav tm="0">
                                          <p:val>
                                            <p:fltVal val="0"/>
                                          </p:val>
                                        </p:tav>
                                        <p:tav tm="100000">
                                          <p:val>
                                            <p:strVal val="#ppt_h"/>
                                          </p:val>
                                        </p:tav>
                                      </p:tavLst>
                                    </p:anim>
                                    <p:animEffect transition="in" filter="fade">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 calcmode="lin" valueType="num">
                                      <p:cBhvr>
                                        <p:cTn id="50" dur="500" fill="hold"/>
                                        <p:tgtEl>
                                          <p:spTgt spid="54"/>
                                        </p:tgtEl>
                                        <p:attrNameLst>
                                          <p:attrName>ppt_w</p:attrName>
                                        </p:attrNameLst>
                                      </p:cBhvr>
                                      <p:tavLst>
                                        <p:tav tm="0">
                                          <p:val>
                                            <p:fltVal val="0"/>
                                          </p:val>
                                        </p:tav>
                                        <p:tav tm="100000">
                                          <p:val>
                                            <p:strVal val="#ppt_w"/>
                                          </p:val>
                                        </p:tav>
                                      </p:tavLst>
                                    </p:anim>
                                    <p:anim calcmode="lin" valueType="num">
                                      <p:cBhvr>
                                        <p:cTn id="51" dur="500" fill="hold"/>
                                        <p:tgtEl>
                                          <p:spTgt spid="54"/>
                                        </p:tgtEl>
                                        <p:attrNameLst>
                                          <p:attrName>ppt_h</p:attrName>
                                        </p:attrNameLst>
                                      </p:cBhvr>
                                      <p:tavLst>
                                        <p:tav tm="0">
                                          <p:val>
                                            <p:fltVal val="0"/>
                                          </p:val>
                                        </p:tav>
                                        <p:tav tm="100000">
                                          <p:val>
                                            <p:strVal val="#ppt_h"/>
                                          </p:val>
                                        </p:tav>
                                      </p:tavLst>
                                    </p:anim>
                                    <p:animEffect transition="in" filter="fade">
                                      <p:cBhvr>
                                        <p:cTn id="5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0" grpId="0" animBg="1"/>
      <p:bldP spid="11" grpId="0" animBg="1"/>
      <p:bldP spid="35" grpId="0" animBg="1"/>
      <p:bldP spid="39" grpId="0" animBg="1"/>
      <p:bldP spid="41" grpId="0" animBg="1"/>
      <p:bldP spid="44" grpId="0" animBg="1"/>
      <p:bldP spid="54" grpId="0" animBg="1"/>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8C534-0826-49F7-AC47-4FC59FE1C350}"/>
              </a:ext>
            </a:extLst>
          </p:cNvPr>
          <p:cNvSpPr>
            <a:spLocks noGrp="1"/>
          </p:cNvSpPr>
          <p:nvPr>
            <p:ph type="title"/>
          </p:nvPr>
        </p:nvSpPr>
        <p:spPr/>
        <p:txBody>
          <a:bodyPr/>
          <a:lstStyle/>
          <a:p>
            <a:r>
              <a:rPr lang="en-US"/>
              <a:t>New UWP controls for Microsoft Graph</a:t>
            </a:r>
          </a:p>
        </p:txBody>
      </p:sp>
      <p:sp>
        <p:nvSpPr>
          <p:cNvPr id="3" name="Text Placeholder 2">
            <a:extLst>
              <a:ext uri="{FF2B5EF4-FFF2-40B4-BE49-F238E27FC236}">
                <a16:creationId xmlns:a16="http://schemas.microsoft.com/office/drawing/2014/main" id="{B51D98D6-722C-49F5-AF03-091117BE9F25}"/>
              </a:ext>
            </a:extLst>
          </p:cNvPr>
          <p:cNvSpPr>
            <a:spLocks noGrp="1"/>
          </p:cNvSpPr>
          <p:nvPr>
            <p:ph type="body" sz="quarter" idx="10"/>
          </p:nvPr>
        </p:nvSpPr>
        <p:spPr>
          <a:xfrm>
            <a:off x="584200" y="1435497"/>
            <a:ext cx="11018520" cy="947952"/>
          </a:xfrm>
        </p:spPr>
        <p:txBody>
          <a:bodyPr/>
          <a:lstStyle/>
          <a:p>
            <a:pPr marL="0" indent="0">
              <a:buNone/>
            </a:pPr>
            <a:r>
              <a:rPr lang="en-US"/>
              <a:t>https://aka.ms/windowsToolkit</a:t>
            </a:r>
          </a:p>
          <a:p>
            <a:pPr marL="0" indent="0">
              <a:buNone/>
            </a:pPr>
            <a:endParaRPr lang="en-US"/>
          </a:p>
        </p:txBody>
      </p:sp>
      <p:pic>
        <p:nvPicPr>
          <p:cNvPr id="5" name="Picture 4">
            <a:extLst>
              <a:ext uri="{FF2B5EF4-FFF2-40B4-BE49-F238E27FC236}">
                <a16:creationId xmlns:a16="http://schemas.microsoft.com/office/drawing/2014/main" id="{346989DB-9E51-4531-BBF9-03C049AB0498}"/>
              </a:ext>
            </a:extLst>
          </p:cNvPr>
          <p:cNvPicPr>
            <a:picLocks noChangeAspect="1"/>
          </p:cNvPicPr>
          <p:nvPr/>
        </p:nvPicPr>
        <p:blipFill>
          <a:blip r:embed="rId2"/>
          <a:stretch>
            <a:fillRect/>
          </a:stretch>
        </p:blipFill>
        <p:spPr>
          <a:xfrm>
            <a:off x="-2540" y="2153114"/>
            <a:ext cx="12192000" cy="6370936"/>
          </a:xfrm>
          <a:prstGeom prst="rect">
            <a:avLst/>
          </a:prstGeom>
        </p:spPr>
      </p:pic>
    </p:spTree>
    <p:extLst>
      <p:ext uri="{BB962C8B-B14F-4D97-AF65-F5344CB8AC3E}">
        <p14:creationId xmlns:p14="http://schemas.microsoft.com/office/powerpoint/2010/main" val="20277513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B031064-6382-4819-B20C-6F97D483D8D0}"/>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B237B0-38E0-475F-B590-A95F27486378}"/>
              </a:ext>
            </a:extLst>
          </p:cNvPr>
          <p:cNvSpPr>
            <a:spLocks noGrp="1"/>
          </p:cNvSpPr>
          <p:nvPr>
            <p:ph type="title"/>
          </p:nvPr>
        </p:nvSpPr>
        <p:spPr/>
        <p:txBody>
          <a:bodyPr/>
          <a:lstStyle/>
          <a:p>
            <a:r>
              <a:rPr lang="en-US"/>
              <a:t>Adaptive cards</a:t>
            </a:r>
          </a:p>
        </p:txBody>
      </p:sp>
      <p:sp>
        <p:nvSpPr>
          <p:cNvPr id="3" name="Text Placeholder 2">
            <a:extLst>
              <a:ext uri="{FF2B5EF4-FFF2-40B4-BE49-F238E27FC236}">
                <a16:creationId xmlns:a16="http://schemas.microsoft.com/office/drawing/2014/main" id="{CEDFA13E-E6BB-4955-9495-A7BE2C40C60B}"/>
              </a:ext>
            </a:extLst>
          </p:cNvPr>
          <p:cNvSpPr>
            <a:spLocks noGrp="1"/>
          </p:cNvSpPr>
          <p:nvPr>
            <p:ph type="body" sz="quarter" idx="4294967295"/>
          </p:nvPr>
        </p:nvSpPr>
        <p:spPr>
          <a:xfrm>
            <a:off x="336000" y="1447800"/>
            <a:ext cx="4606925" cy="4935538"/>
          </a:xfrm>
        </p:spPr>
        <p:txBody>
          <a:bodyPr/>
          <a:lstStyle/>
          <a:p>
            <a:r>
              <a:rPr lang="en-US"/>
              <a:t>JSON based schema</a:t>
            </a:r>
          </a:p>
          <a:p>
            <a:pPr lvl="1"/>
            <a:r>
              <a:rPr lang="en-US"/>
              <a:t>Easy to author</a:t>
            </a:r>
          </a:p>
          <a:p>
            <a:pPr lvl="1"/>
            <a:endParaRPr lang="en-US"/>
          </a:p>
          <a:p>
            <a:r>
              <a:rPr lang="en-US"/>
              <a:t>Render in:</a:t>
            </a:r>
          </a:p>
          <a:p>
            <a:pPr lvl="1"/>
            <a:r>
              <a:rPr lang="en-US"/>
              <a:t>Bot Framework</a:t>
            </a:r>
          </a:p>
          <a:p>
            <a:pPr lvl="1"/>
            <a:r>
              <a:rPr lang="en-US"/>
              <a:t>Cortana</a:t>
            </a:r>
          </a:p>
          <a:p>
            <a:pPr lvl="1"/>
            <a:r>
              <a:rPr lang="en-US"/>
              <a:t>Outlook</a:t>
            </a:r>
          </a:p>
          <a:p>
            <a:pPr lvl="1"/>
            <a:r>
              <a:rPr lang="en-US"/>
              <a:t>Microsoft Teams</a:t>
            </a:r>
          </a:p>
          <a:p>
            <a:pPr lvl="1"/>
            <a:r>
              <a:rPr lang="en-US"/>
              <a:t>Skype</a:t>
            </a:r>
          </a:p>
          <a:p>
            <a:pPr lvl="1"/>
            <a:r>
              <a:rPr lang="en-US"/>
              <a:t>Windows timeline </a:t>
            </a:r>
          </a:p>
          <a:p>
            <a:pPr lvl="1"/>
            <a:r>
              <a:rPr lang="en-US"/>
              <a:t>Windows notifications</a:t>
            </a:r>
          </a:p>
          <a:p>
            <a:r>
              <a:rPr lang="en-US"/>
              <a:t>	</a:t>
            </a:r>
          </a:p>
        </p:txBody>
      </p:sp>
      <p:grpSp>
        <p:nvGrpSpPr>
          <p:cNvPr id="7" name="Group 6">
            <a:extLst>
              <a:ext uri="{FF2B5EF4-FFF2-40B4-BE49-F238E27FC236}">
                <a16:creationId xmlns:a16="http://schemas.microsoft.com/office/drawing/2014/main" id="{13C6E61E-CB66-4AE0-842C-F824D743CD7C}"/>
              </a:ext>
            </a:extLst>
          </p:cNvPr>
          <p:cNvGrpSpPr/>
          <p:nvPr/>
        </p:nvGrpSpPr>
        <p:grpSpPr>
          <a:xfrm>
            <a:off x="6172200" y="685800"/>
            <a:ext cx="5924046" cy="5806238"/>
            <a:chOff x="5192713" y="285750"/>
            <a:chExt cx="6705600" cy="6572250"/>
          </a:xfrm>
        </p:grpSpPr>
        <p:pic>
          <p:nvPicPr>
            <p:cNvPr id="4" name="Picture 3">
              <a:extLst>
                <a:ext uri="{FF2B5EF4-FFF2-40B4-BE49-F238E27FC236}">
                  <a16:creationId xmlns:a16="http://schemas.microsoft.com/office/drawing/2014/main" id="{AD57152B-BEA3-49C5-9930-52A8836E74B2}"/>
                </a:ext>
              </a:extLst>
            </p:cNvPr>
            <p:cNvPicPr>
              <a:picLocks noChangeAspect="1"/>
            </p:cNvPicPr>
            <p:nvPr/>
          </p:nvPicPr>
          <p:blipFill>
            <a:blip r:embed="rId2"/>
            <a:stretch>
              <a:fillRect/>
            </a:stretch>
          </p:blipFill>
          <p:spPr>
            <a:xfrm>
              <a:off x="5192713" y="285750"/>
              <a:ext cx="6705600" cy="6572250"/>
            </a:xfrm>
            <a:prstGeom prst="rect">
              <a:avLst/>
            </a:prstGeom>
          </p:spPr>
        </p:pic>
        <p:pic>
          <p:nvPicPr>
            <p:cNvPr id="5" name="Picture 4">
              <a:extLst>
                <a:ext uri="{FF2B5EF4-FFF2-40B4-BE49-F238E27FC236}">
                  <a16:creationId xmlns:a16="http://schemas.microsoft.com/office/drawing/2014/main" id="{516D896F-9D9C-4E2F-B7D2-7CE83FA22F90}"/>
                </a:ext>
              </a:extLst>
            </p:cNvPr>
            <p:cNvPicPr>
              <a:picLocks noChangeAspect="1"/>
            </p:cNvPicPr>
            <p:nvPr/>
          </p:nvPicPr>
          <p:blipFill>
            <a:blip r:embed="rId3"/>
            <a:stretch>
              <a:fillRect/>
            </a:stretch>
          </p:blipFill>
          <p:spPr>
            <a:xfrm>
              <a:off x="5337175" y="1510531"/>
              <a:ext cx="649288" cy="649288"/>
            </a:xfrm>
            <a:prstGeom prst="ellipse">
              <a:avLst/>
            </a:prstGeom>
          </p:spPr>
        </p:pic>
      </p:grpSp>
    </p:spTree>
    <p:extLst>
      <p:ext uri="{BB962C8B-B14F-4D97-AF65-F5344CB8AC3E}">
        <p14:creationId xmlns:p14="http://schemas.microsoft.com/office/powerpoint/2010/main" val="408659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639E8-51CB-474B-BF97-D4D9993D1DCB}"/>
              </a:ext>
            </a:extLst>
          </p:cNvPr>
          <p:cNvSpPr>
            <a:spLocks noGrp="1"/>
          </p:cNvSpPr>
          <p:nvPr>
            <p:ph type="title"/>
          </p:nvPr>
        </p:nvSpPr>
        <p:spPr/>
        <p:txBody>
          <a:bodyPr/>
          <a:lstStyle/>
          <a:p>
            <a:r>
              <a:rPr lang="en-US"/>
              <a:t>Demo	</a:t>
            </a:r>
          </a:p>
        </p:txBody>
      </p:sp>
      <p:sp>
        <p:nvSpPr>
          <p:cNvPr id="5" name="Text Placeholder 4">
            <a:extLst>
              <a:ext uri="{FF2B5EF4-FFF2-40B4-BE49-F238E27FC236}">
                <a16:creationId xmlns:a16="http://schemas.microsoft.com/office/drawing/2014/main" id="{B8F8618B-E039-45DE-9402-FB2F1BB1485E}"/>
              </a:ext>
            </a:extLst>
          </p:cNvPr>
          <p:cNvSpPr>
            <a:spLocks noGrp="1"/>
          </p:cNvSpPr>
          <p:nvPr>
            <p:ph type="body" idx="1"/>
          </p:nvPr>
        </p:nvSpPr>
        <p:spPr/>
        <p:txBody>
          <a:bodyPr>
            <a:normAutofit/>
          </a:bodyPr>
          <a:lstStyle/>
          <a:p>
            <a:r>
              <a:rPr lang="en-US"/>
              <a:t>Adaptive cards</a:t>
            </a:r>
          </a:p>
        </p:txBody>
      </p:sp>
    </p:spTree>
    <p:extLst>
      <p:ext uri="{BB962C8B-B14F-4D97-AF65-F5344CB8AC3E}">
        <p14:creationId xmlns:p14="http://schemas.microsoft.com/office/powerpoint/2010/main" val="3653070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EEF4-CF69-47C0-A81E-AB857FAC3C33}"/>
              </a:ext>
            </a:extLst>
          </p:cNvPr>
          <p:cNvSpPr>
            <a:spLocks noGrp="1"/>
          </p:cNvSpPr>
          <p:nvPr>
            <p:ph type="title"/>
          </p:nvPr>
        </p:nvSpPr>
        <p:spPr/>
        <p:txBody>
          <a:bodyPr/>
          <a:lstStyle/>
          <a:p>
            <a:r>
              <a:rPr lang="en-US"/>
              <a:t>Microsoft Graph</a:t>
            </a:r>
          </a:p>
        </p:txBody>
      </p:sp>
      <p:sp>
        <p:nvSpPr>
          <p:cNvPr id="10" name="Text Placeholder 9">
            <a:extLst>
              <a:ext uri="{FF2B5EF4-FFF2-40B4-BE49-F238E27FC236}">
                <a16:creationId xmlns:a16="http://schemas.microsoft.com/office/drawing/2014/main" id="{BAF59F72-04D2-4077-9D4C-BBD7F7F69B00}"/>
              </a:ext>
            </a:extLst>
          </p:cNvPr>
          <p:cNvSpPr>
            <a:spLocks noGrp="1"/>
          </p:cNvSpPr>
          <p:nvPr>
            <p:ph type="body" sz="quarter" idx="10"/>
          </p:nvPr>
        </p:nvSpPr>
        <p:spPr/>
        <p:txBody>
          <a:bodyPr vert="horz" lIns="91440" tIns="45720" rIns="91440" bIns="45720" rtlCol="0">
            <a:normAutofit lnSpcReduction="10000"/>
          </a:bodyPr>
          <a:lstStyle/>
          <a:p>
            <a:r>
              <a:rPr lang="en-US">
                <a:solidFill>
                  <a:srgbClr val="F2F2F2">
                    <a:alpha val="50000"/>
                  </a:srgbClr>
                </a:solidFill>
              </a:rPr>
              <a:t>What is it and why is it important for you?</a:t>
            </a:r>
          </a:p>
        </p:txBody>
      </p:sp>
      <p:sp>
        <p:nvSpPr>
          <p:cNvPr id="11" name="Text Placeholder 10">
            <a:extLst>
              <a:ext uri="{FF2B5EF4-FFF2-40B4-BE49-F238E27FC236}">
                <a16:creationId xmlns:a16="http://schemas.microsoft.com/office/drawing/2014/main" id="{3FEB0C18-50F7-4644-BDEF-4F0362BAE94E}"/>
              </a:ext>
            </a:extLst>
          </p:cNvPr>
          <p:cNvSpPr>
            <a:spLocks noGrp="1"/>
          </p:cNvSpPr>
          <p:nvPr>
            <p:ph type="body" sz="quarter" idx="11"/>
          </p:nvPr>
        </p:nvSpPr>
        <p:spPr/>
        <p:txBody>
          <a:bodyPr vert="horz" lIns="91440" tIns="45720" rIns="91440" bIns="45720" rtlCol="0">
            <a:normAutofit lnSpcReduction="10000"/>
          </a:bodyPr>
          <a:lstStyle/>
          <a:p>
            <a:r>
              <a:rPr lang="en-US">
                <a:solidFill>
                  <a:srgbClr val="F2F2F2">
                    <a:alpha val="50000"/>
                  </a:srgbClr>
                </a:solidFill>
              </a:rPr>
              <a:t>Getting started and tools</a:t>
            </a:r>
          </a:p>
        </p:txBody>
      </p:sp>
      <p:sp>
        <p:nvSpPr>
          <p:cNvPr id="12" name="Text Placeholder 11">
            <a:extLst>
              <a:ext uri="{FF2B5EF4-FFF2-40B4-BE49-F238E27FC236}">
                <a16:creationId xmlns:a16="http://schemas.microsoft.com/office/drawing/2014/main" id="{66522E18-F3C1-4388-AFD8-D83ECFCAC430}"/>
              </a:ext>
            </a:extLst>
          </p:cNvPr>
          <p:cNvSpPr>
            <a:spLocks noGrp="1"/>
          </p:cNvSpPr>
          <p:nvPr>
            <p:ph type="body" sz="quarter" idx="12"/>
          </p:nvPr>
        </p:nvSpPr>
        <p:spPr/>
        <p:txBody>
          <a:bodyPr vert="horz" lIns="91440" tIns="45720" rIns="91440" bIns="45720" rtlCol="0">
            <a:normAutofit lnSpcReduction="10000"/>
          </a:bodyPr>
          <a:lstStyle/>
          <a:p>
            <a:r>
              <a:rPr lang="en-US">
                <a:solidFill>
                  <a:srgbClr val="F2F2F2">
                    <a:alpha val="50000"/>
                  </a:srgbClr>
                </a:solidFill>
              </a:rPr>
              <a:t>API highlights</a:t>
            </a:r>
          </a:p>
        </p:txBody>
      </p:sp>
      <p:sp>
        <p:nvSpPr>
          <p:cNvPr id="13" name="Text Placeholder 12">
            <a:extLst>
              <a:ext uri="{FF2B5EF4-FFF2-40B4-BE49-F238E27FC236}">
                <a16:creationId xmlns:a16="http://schemas.microsoft.com/office/drawing/2014/main" id="{52FFEDEF-958C-4145-9C27-6C95C4815DB7}"/>
              </a:ext>
            </a:extLst>
          </p:cNvPr>
          <p:cNvSpPr>
            <a:spLocks noGrp="1"/>
          </p:cNvSpPr>
          <p:nvPr>
            <p:ph type="body" sz="quarter" idx="13"/>
          </p:nvPr>
        </p:nvSpPr>
        <p:spPr/>
        <p:txBody>
          <a:bodyPr vert="horz" lIns="91440" tIns="45720" rIns="91440" bIns="45720" rtlCol="0">
            <a:normAutofit lnSpcReduction="10000"/>
          </a:bodyPr>
          <a:lstStyle/>
          <a:p>
            <a:r>
              <a:rPr lang="en-US"/>
              <a:t>Cross-device and Timeline</a:t>
            </a:r>
          </a:p>
        </p:txBody>
      </p:sp>
    </p:spTree>
    <p:extLst>
      <p:ext uri="{BB962C8B-B14F-4D97-AF65-F5344CB8AC3E}">
        <p14:creationId xmlns:p14="http://schemas.microsoft.com/office/powerpoint/2010/main" val="1410614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BD1E3-B46C-4DA7-B4F3-9DA89D79FE77}"/>
              </a:ext>
            </a:extLst>
          </p:cNvPr>
          <p:cNvSpPr>
            <a:spLocks noGrp="1"/>
          </p:cNvSpPr>
          <p:nvPr>
            <p:ph type="title"/>
          </p:nvPr>
        </p:nvSpPr>
        <p:spPr/>
        <p:txBody>
          <a:bodyPr>
            <a:normAutofit fontScale="90000"/>
          </a:bodyPr>
          <a:lstStyle/>
          <a:p>
            <a:r>
              <a:rPr lang="en-US" b="0">
                <a:solidFill>
                  <a:srgbClr val="163555"/>
                </a:solidFill>
              </a:rPr>
              <a:t>Microsoft graph activities APIs and Microsoft graph devices APIs </a:t>
            </a:r>
            <a:br>
              <a:rPr lang="en-US" b="0">
                <a:solidFill>
                  <a:srgbClr val="FFFFFF"/>
                </a:solidFill>
                <a:ea typeface="+mj-lt"/>
                <a:cs typeface="+mj-lt"/>
              </a:rPr>
            </a:br>
            <a:r>
              <a:rPr lang="en-US" sz="2000" b="0"/>
              <a:t>Activities and cross device experiences </a:t>
            </a:r>
            <a:endParaRPr lang="en-US">
              <a:solidFill>
                <a:schemeClr val="tx1"/>
              </a:solidFill>
              <a:cs typeface="Segoe UI"/>
            </a:endParaRPr>
          </a:p>
        </p:txBody>
      </p:sp>
      <p:sp>
        <p:nvSpPr>
          <p:cNvPr id="4" name="Text Placeholder 3">
            <a:extLst>
              <a:ext uri="{FF2B5EF4-FFF2-40B4-BE49-F238E27FC236}">
                <a16:creationId xmlns:a16="http://schemas.microsoft.com/office/drawing/2014/main" id="{8087A3B7-AE8B-46B7-9BDB-E71DCDE257CA}"/>
              </a:ext>
            </a:extLst>
          </p:cNvPr>
          <p:cNvSpPr>
            <a:spLocks noGrp="1"/>
          </p:cNvSpPr>
          <p:nvPr>
            <p:ph sz="half" idx="1"/>
          </p:nvPr>
        </p:nvSpPr>
        <p:spPr/>
        <p:txBody>
          <a:bodyPr/>
          <a:lstStyle/>
          <a:p>
            <a:pPr lvl="0" defTabSz="932742">
              <a:lnSpc>
                <a:spcPct val="100000"/>
              </a:lnSpc>
              <a:spcBef>
                <a:spcPts val="1224"/>
              </a:spcBef>
              <a:buClr>
                <a:srgbClr val="1A1A1A"/>
              </a:buClr>
              <a:buSzPct val="90000"/>
              <a:defRPr/>
            </a:pPr>
            <a:r>
              <a:rPr lang="en-US" b="1"/>
              <a:t>Activities</a:t>
            </a:r>
          </a:p>
          <a:p>
            <a:pPr marL="342900" lvl="0" indent="-342900" defTabSz="932742">
              <a:lnSpc>
                <a:spcPct val="100000"/>
              </a:lnSpc>
              <a:spcBef>
                <a:spcPts val="1224"/>
              </a:spcBef>
              <a:buClr>
                <a:srgbClr val="1A1A1A"/>
              </a:buClr>
              <a:buSzPct val="90000"/>
              <a:buFont typeface="Arial" panose="020B0604020202020204" pitchFamily="34" charset="0"/>
              <a:buChar char="•"/>
              <a:defRP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Get you app activities in the Windows Timeline</a:t>
            </a:r>
          </a:p>
          <a:p>
            <a:pPr marL="342900" lvl="0" indent="-342900" defTabSz="932742">
              <a:lnSpc>
                <a:spcPct val="100000"/>
              </a:lnSpc>
              <a:spcBef>
                <a:spcPts val="1224"/>
              </a:spcBef>
              <a:buClr>
                <a:srgbClr val="1A1A1A"/>
              </a:buClr>
              <a:buSzPct val="90000"/>
              <a:buFont typeface="Arial" panose="020B0604020202020204" pitchFamily="34" charset="0"/>
              <a:buChar char="•"/>
              <a:defRP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Let customers pick up where they leave off</a:t>
            </a:r>
          </a:p>
          <a:p>
            <a:pPr marL="342900" lvl="0" indent="-342900" defTabSz="932742">
              <a:lnSpc>
                <a:spcPct val="100000"/>
              </a:lnSpc>
              <a:spcBef>
                <a:spcPts val="1224"/>
              </a:spcBef>
              <a:buClr>
                <a:srgbClr val="1A1A1A"/>
              </a:buClr>
              <a:buSzPct val="90000"/>
              <a:buFont typeface="Arial" panose="020B0604020202020204" pitchFamily="34" charset="0"/>
              <a:buChar char="•"/>
              <a:defRP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Feed is synchronized effortlessly across devices &amp; platforms </a:t>
            </a:r>
          </a:p>
          <a:p>
            <a:pPr marL="342900" lvl="0" indent="-342900" defTabSz="932742">
              <a:lnSpc>
                <a:spcPct val="100000"/>
              </a:lnSpc>
              <a:spcBef>
                <a:spcPts val="1224"/>
              </a:spcBef>
              <a:buClr>
                <a:srgbClr val="1A1A1A"/>
              </a:buClr>
              <a:buSzPct val="90000"/>
              <a:buFont typeface="Arial" panose="020B0604020202020204" pitchFamily="34" charset="0"/>
              <a:buChar char="•"/>
              <a:defRP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Activities API</a:t>
            </a:r>
          </a:p>
          <a:p>
            <a:pPr marL="598488" lvl="1" indent="-342900" defTabSz="932742">
              <a:lnSpc>
                <a:spcPct val="100000"/>
              </a:lnSpc>
              <a:spcBef>
                <a:spcPct val="20000"/>
              </a:spcBef>
              <a:buSzPct val="90000"/>
              <a:buFont typeface="Arial" panose="020B0604020202020204" pitchFamily="34" charset="0"/>
              <a:buChar char="•"/>
              <a:defRPr/>
            </a:pPr>
            <a:r>
              <a:rPr lang="en-US" sz="1600">
                <a:gradFill>
                  <a:gsLst>
                    <a:gs pos="1250">
                      <a:srgbClr val="1A1A1A"/>
                    </a:gs>
                    <a:gs pos="100000">
                      <a:srgbClr val="1A1A1A"/>
                    </a:gs>
                  </a:gsLst>
                  <a:lin ang="5400000" scaled="0"/>
                </a:gradFill>
              </a:rPr>
              <a:t>List, create, replace, delete activities</a:t>
            </a:r>
          </a:p>
          <a:p>
            <a:endParaRPr lang="en-US" b="1"/>
          </a:p>
        </p:txBody>
      </p:sp>
      <p:sp>
        <p:nvSpPr>
          <p:cNvPr id="5" name="Text Placeholder 4">
            <a:extLst>
              <a:ext uri="{FF2B5EF4-FFF2-40B4-BE49-F238E27FC236}">
                <a16:creationId xmlns:a16="http://schemas.microsoft.com/office/drawing/2014/main" id="{0DBEFE3C-9989-4438-8A6F-A82F6A6856A7}"/>
              </a:ext>
            </a:extLst>
          </p:cNvPr>
          <p:cNvSpPr>
            <a:spLocks noGrp="1"/>
          </p:cNvSpPr>
          <p:nvPr>
            <p:ph sz="half" idx="2"/>
          </p:nvPr>
        </p:nvSpPr>
        <p:spPr/>
        <p:txBody>
          <a:bodyPr/>
          <a:lstStyle/>
          <a:p>
            <a:pPr lvl="0" defTabSz="932742" fontAlgn="base">
              <a:lnSpc>
                <a:spcPct val="100000"/>
              </a:lnSpc>
              <a:spcBef>
                <a:spcPts val="1224"/>
              </a:spcBef>
              <a:buClr>
                <a:srgbClr val="1A1A1A"/>
              </a:buClr>
              <a:buSzPct val="90000"/>
              <a:defRPr/>
            </a:pPr>
            <a:r>
              <a:rPr lang="en-US" b="1"/>
              <a:t>Devices</a:t>
            </a:r>
          </a:p>
          <a:p>
            <a:pPr marL="342900" lvl="0" indent="-342900" defTabSz="932742" fontAlgn="base">
              <a:lnSpc>
                <a:spcPct val="100000"/>
              </a:lnSpc>
              <a:spcBef>
                <a:spcPts val="1224"/>
              </a:spcBef>
              <a:buClr>
                <a:srgbClr val="1A1A1A"/>
              </a:buClr>
              <a:buSzPct val="90000"/>
              <a:buFont typeface="Arial" panose="020B0604020202020204" pitchFamily="34" charset="0"/>
              <a:buChar char="•"/>
              <a:defRP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Discover and connect to user's devices</a:t>
            </a:r>
          </a:p>
          <a:p>
            <a:pPr marL="342900" lvl="0" indent="-342900" defTabSz="932742" fontAlgn="base">
              <a:lnSpc>
                <a:spcPct val="100000"/>
              </a:lnSpc>
              <a:spcBef>
                <a:spcPts val="1224"/>
              </a:spcBef>
              <a:buClr>
                <a:srgbClr val="1A1A1A"/>
              </a:buClr>
              <a:buSzPct val="90000"/>
              <a:buFont typeface="Arial" panose="020B0604020202020204" pitchFamily="34" charset="0"/>
              <a:buChar char="•"/>
              <a:defRP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Remotely launch apps on those devices</a:t>
            </a:r>
          </a:p>
          <a:p>
            <a:pPr marL="342900" lvl="0" indent="-342900" defTabSz="932742" fontAlgn="base">
              <a:lnSpc>
                <a:spcPct val="100000"/>
              </a:lnSpc>
              <a:spcBef>
                <a:spcPts val="1224"/>
              </a:spcBef>
              <a:buClr>
                <a:srgbClr val="1A1A1A"/>
              </a:buClr>
              <a:buSzPct val="90000"/>
              <a:buFont typeface="Arial" panose="020B0604020202020204" pitchFamily="34" charset="0"/>
              <a:buChar char="•"/>
              <a:defRP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Send messages to your apps on those devices</a:t>
            </a:r>
          </a:p>
          <a:p>
            <a:pPr marL="342900" lvl="0" indent="-342900" defTabSz="932742" fontAlgn="base">
              <a:lnSpc>
                <a:spcPct val="100000"/>
              </a:lnSpc>
              <a:spcBef>
                <a:spcPts val="1224"/>
              </a:spcBef>
              <a:buClr>
                <a:srgbClr val="1A1A1A"/>
              </a:buClr>
              <a:buSzPct val="90000"/>
              <a:buFont typeface="Arial" panose="020B0604020202020204" pitchFamily="34" charset="0"/>
              <a:buChar char="•"/>
              <a:defRPr/>
            </a:pPr>
            <a:r>
              <a:rPr lang="en-US">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Device API</a:t>
            </a:r>
          </a:p>
          <a:p>
            <a:pPr marL="598488" lvl="1" indent="-342900" defTabSz="932742" fontAlgn="base">
              <a:lnSpc>
                <a:spcPct val="100000"/>
              </a:lnSpc>
              <a:spcBef>
                <a:spcPct val="20000"/>
              </a:spcBef>
              <a:buSzPct val="90000"/>
              <a:buFont typeface="Arial" panose="020B0604020202020204" pitchFamily="34" charset="0"/>
              <a:buChar char="•"/>
              <a:defRPr/>
            </a:pPr>
            <a:r>
              <a:rPr lang="en-US" sz="1600">
                <a:gradFill>
                  <a:gsLst>
                    <a:gs pos="1250">
                      <a:srgbClr val="1A1A1A"/>
                    </a:gs>
                    <a:gs pos="100000">
                      <a:srgbClr val="1A1A1A"/>
                    </a:gs>
                  </a:gsLst>
                  <a:lin ang="5400000" scaled="0"/>
                </a:gradFill>
              </a:rPr>
              <a:t>List devices</a:t>
            </a:r>
          </a:p>
          <a:p>
            <a:pPr marL="598488" lvl="1" indent="-342900" defTabSz="932742" fontAlgn="base">
              <a:lnSpc>
                <a:spcPct val="100000"/>
              </a:lnSpc>
              <a:spcBef>
                <a:spcPct val="20000"/>
              </a:spcBef>
              <a:buSzPct val="90000"/>
              <a:buFont typeface="Arial" panose="020B0604020202020204" pitchFamily="34" charset="0"/>
              <a:buChar char="•"/>
              <a:defRPr/>
            </a:pPr>
            <a:r>
              <a:rPr lang="en-US" sz="1600">
                <a:gradFill>
                  <a:gsLst>
                    <a:gs pos="1250">
                      <a:srgbClr val="1A1A1A"/>
                    </a:gs>
                    <a:gs pos="100000">
                      <a:srgbClr val="1A1A1A"/>
                    </a:gs>
                  </a:gsLst>
                  <a:lin ang="5400000" scaled="0"/>
                </a:gradFill>
              </a:rPr>
              <a:t>Send commands</a:t>
            </a:r>
          </a:p>
          <a:p>
            <a:pPr marL="598488" lvl="1" indent="-342900" defTabSz="932742" fontAlgn="base">
              <a:lnSpc>
                <a:spcPct val="100000"/>
              </a:lnSpc>
              <a:spcBef>
                <a:spcPct val="20000"/>
              </a:spcBef>
              <a:buSzPct val="90000"/>
              <a:buFont typeface="Arial" panose="020B0604020202020204" pitchFamily="34" charset="0"/>
              <a:buChar char="•"/>
              <a:defRPr/>
            </a:pPr>
            <a:r>
              <a:rPr lang="en-US" sz="1600">
                <a:gradFill>
                  <a:gsLst>
                    <a:gs pos="1250">
                      <a:srgbClr val="1A1A1A"/>
                    </a:gs>
                    <a:gs pos="100000">
                      <a:srgbClr val="1A1A1A"/>
                    </a:gs>
                  </a:gsLst>
                  <a:lin ang="5400000" scaled="0"/>
                </a:gradFill>
              </a:rPr>
              <a:t>Get command status</a:t>
            </a:r>
            <a:endParaRPr lang="en-US" b="1"/>
          </a:p>
        </p:txBody>
      </p:sp>
    </p:spTree>
    <p:extLst>
      <p:ext uri="{BB962C8B-B14F-4D97-AF65-F5344CB8AC3E}">
        <p14:creationId xmlns:p14="http://schemas.microsoft.com/office/powerpoint/2010/main" val="283081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EEF4-CF69-47C0-A81E-AB857FAC3C33}"/>
              </a:ext>
            </a:extLst>
          </p:cNvPr>
          <p:cNvSpPr>
            <a:spLocks noGrp="1"/>
          </p:cNvSpPr>
          <p:nvPr>
            <p:ph type="title"/>
          </p:nvPr>
        </p:nvSpPr>
        <p:spPr/>
        <p:txBody>
          <a:bodyPr/>
          <a:lstStyle/>
          <a:p>
            <a:r>
              <a:rPr lang="en-US"/>
              <a:t>Microsoft Graph</a:t>
            </a:r>
          </a:p>
        </p:txBody>
      </p:sp>
      <p:sp>
        <p:nvSpPr>
          <p:cNvPr id="10" name="Text Placeholder 9">
            <a:extLst>
              <a:ext uri="{FF2B5EF4-FFF2-40B4-BE49-F238E27FC236}">
                <a16:creationId xmlns:a16="http://schemas.microsoft.com/office/drawing/2014/main" id="{BAF59F72-04D2-4077-9D4C-BBD7F7F69B00}"/>
              </a:ext>
            </a:extLst>
          </p:cNvPr>
          <p:cNvSpPr>
            <a:spLocks noGrp="1"/>
          </p:cNvSpPr>
          <p:nvPr>
            <p:ph type="body" sz="quarter" idx="10"/>
          </p:nvPr>
        </p:nvSpPr>
        <p:spPr/>
        <p:txBody>
          <a:bodyPr>
            <a:normAutofit lnSpcReduction="10000"/>
          </a:bodyPr>
          <a:lstStyle/>
          <a:p>
            <a:r>
              <a:rPr lang="en-US"/>
              <a:t>What is it and why is it important for you?</a:t>
            </a:r>
          </a:p>
        </p:txBody>
      </p:sp>
      <p:sp>
        <p:nvSpPr>
          <p:cNvPr id="11" name="Text Placeholder 10">
            <a:extLst>
              <a:ext uri="{FF2B5EF4-FFF2-40B4-BE49-F238E27FC236}">
                <a16:creationId xmlns:a16="http://schemas.microsoft.com/office/drawing/2014/main" id="{3FEB0C18-50F7-4644-BDEF-4F0362BAE94E}"/>
              </a:ext>
            </a:extLst>
          </p:cNvPr>
          <p:cNvSpPr>
            <a:spLocks noGrp="1"/>
          </p:cNvSpPr>
          <p:nvPr>
            <p:ph type="body" sz="quarter" idx="11"/>
          </p:nvPr>
        </p:nvSpPr>
        <p:spPr/>
        <p:txBody>
          <a:bodyPr>
            <a:normAutofit lnSpcReduction="10000"/>
          </a:bodyPr>
          <a:lstStyle/>
          <a:p>
            <a:r>
              <a:rPr lang="en-US"/>
              <a:t>Getting started and tools</a:t>
            </a:r>
          </a:p>
        </p:txBody>
      </p:sp>
      <p:sp>
        <p:nvSpPr>
          <p:cNvPr id="12" name="Text Placeholder 11">
            <a:extLst>
              <a:ext uri="{FF2B5EF4-FFF2-40B4-BE49-F238E27FC236}">
                <a16:creationId xmlns:a16="http://schemas.microsoft.com/office/drawing/2014/main" id="{66522E18-F3C1-4388-AFD8-D83ECFCAC430}"/>
              </a:ext>
            </a:extLst>
          </p:cNvPr>
          <p:cNvSpPr>
            <a:spLocks noGrp="1"/>
          </p:cNvSpPr>
          <p:nvPr>
            <p:ph type="body" sz="quarter" idx="12"/>
          </p:nvPr>
        </p:nvSpPr>
        <p:spPr/>
        <p:txBody>
          <a:bodyPr>
            <a:normAutofit lnSpcReduction="10000"/>
          </a:bodyPr>
          <a:lstStyle/>
          <a:p>
            <a:r>
              <a:rPr lang="en-US"/>
              <a:t>API highlights</a:t>
            </a:r>
          </a:p>
        </p:txBody>
      </p:sp>
      <p:sp>
        <p:nvSpPr>
          <p:cNvPr id="13" name="Text Placeholder 12">
            <a:extLst>
              <a:ext uri="{FF2B5EF4-FFF2-40B4-BE49-F238E27FC236}">
                <a16:creationId xmlns:a16="http://schemas.microsoft.com/office/drawing/2014/main" id="{52FFEDEF-958C-4145-9C27-6C95C4815DB7}"/>
              </a:ext>
            </a:extLst>
          </p:cNvPr>
          <p:cNvSpPr>
            <a:spLocks noGrp="1"/>
          </p:cNvSpPr>
          <p:nvPr>
            <p:ph type="body" sz="quarter" idx="13"/>
          </p:nvPr>
        </p:nvSpPr>
        <p:spPr/>
        <p:txBody>
          <a:bodyPr>
            <a:normAutofit lnSpcReduction="10000"/>
          </a:bodyPr>
          <a:lstStyle/>
          <a:p>
            <a:r>
              <a:rPr lang="en-US"/>
              <a:t>Cross-device and Timeline</a:t>
            </a:r>
          </a:p>
        </p:txBody>
      </p:sp>
    </p:spTree>
    <p:extLst>
      <p:ext uri="{BB962C8B-B14F-4D97-AF65-F5344CB8AC3E}">
        <p14:creationId xmlns:p14="http://schemas.microsoft.com/office/powerpoint/2010/main" val="3734392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B8445-F05F-4B28-BF17-4DC6847A39F3}"/>
              </a:ext>
            </a:extLst>
          </p:cNvPr>
          <p:cNvSpPr>
            <a:spLocks noGrp="1"/>
          </p:cNvSpPr>
          <p:nvPr>
            <p:ph type="title"/>
          </p:nvPr>
        </p:nvSpPr>
        <p:spPr/>
        <p:txBody>
          <a:bodyPr/>
          <a:lstStyle/>
          <a:p>
            <a:r>
              <a:rPr lang="en-US" b="0">
                <a:solidFill>
                  <a:srgbClr val="163555"/>
                </a:solidFill>
              </a:rPr>
              <a:t>Microsoft graph activities APIs</a:t>
            </a:r>
            <a:endParaRPr lang="en-US"/>
          </a:p>
        </p:txBody>
      </p:sp>
      <p:sp>
        <p:nvSpPr>
          <p:cNvPr id="4" name="Content Placeholder 3">
            <a:extLst>
              <a:ext uri="{FF2B5EF4-FFF2-40B4-BE49-F238E27FC236}">
                <a16:creationId xmlns:a16="http://schemas.microsoft.com/office/drawing/2014/main" id="{13C31DA5-CBCB-4034-9704-DD4863668AAC}"/>
              </a:ext>
            </a:extLst>
          </p:cNvPr>
          <p:cNvSpPr>
            <a:spLocks noGrp="1"/>
          </p:cNvSpPr>
          <p:nvPr>
            <p:ph sz="quarter" idx="4"/>
          </p:nvPr>
        </p:nvSpPr>
        <p:spPr/>
        <p:txBody>
          <a:bodyPr>
            <a:normAutofit fontScale="92500" lnSpcReduction="20000"/>
          </a:bodyPr>
          <a:lstStyle/>
          <a:p>
            <a:pPr>
              <a:spcBef>
                <a:spcPts val="600"/>
              </a:spcBef>
            </a:pPr>
            <a:r>
              <a:rPr lang="en-US" sz="2400" b="1">
                <a:solidFill>
                  <a:srgbClr val="3076BC"/>
                </a:solidFill>
              </a:rPr>
              <a:t>Request</a:t>
            </a:r>
          </a:p>
          <a:p>
            <a:pPr>
              <a:lnSpc>
                <a:spcPct val="90000"/>
              </a:lnSpc>
              <a:spcBef>
                <a:spcPts val="600"/>
              </a:spcBef>
            </a:pPr>
            <a:r>
              <a:rPr lang="en-US" b="1"/>
              <a:t>PUT</a:t>
            </a:r>
            <a:r>
              <a:rPr lang="en-US"/>
              <a:t> </a:t>
            </a:r>
            <a:r>
              <a:rPr lang="en-US" altLang="en-US"/>
              <a:t>https://graph.microsoft.com/v1.0/me/</a:t>
            </a:r>
            <a:r>
              <a:rPr lang="en-US" altLang="en-US">
                <a:solidFill>
                  <a:srgbClr val="3076BC"/>
                </a:solidFill>
              </a:rPr>
              <a:t>activities/uniqueAppIdInContext </a:t>
            </a:r>
            <a:r>
              <a:rPr lang="en-US"/>
              <a:t>HTTP/1.1</a:t>
            </a:r>
          </a:p>
          <a:p>
            <a:pPr>
              <a:lnSpc>
                <a:spcPct val="90000"/>
              </a:lnSpc>
              <a:spcBef>
                <a:spcPts val="600"/>
              </a:spcBef>
            </a:pPr>
            <a:endParaRPr lang="en-US"/>
          </a:p>
          <a:p>
            <a:pPr>
              <a:lnSpc>
                <a:spcPct val="90000"/>
              </a:lnSpc>
              <a:spcBef>
                <a:spcPts val="600"/>
              </a:spcBef>
            </a:pPr>
            <a:r>
              <a:rPr lang="en-US">
                <a:solidFill>
                  <a:schemeClr val="tx1"/>
                </a:solidFill>
              </a:rPr>
              <a:t>{ "</a:t>
            </a:r>
            <a:r>
              <a:rPr lang="en-US" err="1">
                <a:solidFill>
                  <a:schemeClr val="tx1"/>
                </a:solidFill>
              </a:rPr>
              <a:t>appActivityId</a:t>
            </a:r>
            <a:r>
              <a:rPr lang="en-US">
                <a:solidFill>
                  <a:schemeClr val="tx1"/>
                </a:solidFill>
              </a:rPr>
              <a:t>": "</a:t>
            </a:r>
            <a:r>
              <a:rPr lang="en-US" err="1">
                <a:solidFill>
                  <a:srgbClr val="3076BC"/>
                </a:solidFill>
              </a:rPr>
              <a:t>uniqueIdInAppContext</a:t>
            </a:r>
            <a:r>
              <a:rPr lang="en-US">
                <a:solidFill>
                  <a:schemeClr val="tx1"/>
                </a:solidFill>
              </a:rPr>
              <a:t>",</a:t>
            </a:r>
          </a:p>
          <a:p>
            <a:pPr>
              <a:lnSpc>
                <a:spcPct val="90000"/>
              </a:lnSpc>
              <a:spcBef>
                <a:spcPts val="600"/>
              </a:spcBef>
            </a:pPr>
            <a:r>
              <a:rPr lang="en-US">
                <a:solidFill>
                  <a:schemeClr val="tx1"/>
                </a:solidFill>
              </a:rPr>
              <a:t>  "</a:t>
            </a:r>
            <a:r>
              <a:rPr lang="en-US" err="1">
                <a:solidFill>
                  <a:schemeClr val="tx1"/>
                </a:solidFill>
              </a:rPr>
              <a:t>activitySourceHost</a:t>
            </a:r>
            <a:r>
              <a:rPr lang="en-US">
                <a:solidFill>
                  <a:schemeClr val="tx1"/>
                </a:solidFill>
              </a:rPr>
              <a:t>": "https://myappsuniquedomain.com",</a:t>
            </a:r>
          </a:p>
          <a:p>
            <a:pPr>
              <a:lnSpc>
                <a:spcPct val="90000"/>
              </a:lnSpc>
              <a:spcBef>
                <a:spcPts val="600"/>
              </a:spcBef>
            </a:pPr>
            <a:r>
              <a:rPr lang="en-US">
                <a:solidFill>
                  <a:schemeClr val="tx1"/>
                </a:solidFill>
              </a:rPr>
              <a:t>  "</a:t>
            </a:r>
            <a:r>
              <a:rPr lang="en-US" err="1">
                <a:solidFill>
                  <a:schemeClr val="tx1"/>
                </a:solidFill>
              </a:rPr>
              <a:t>appDisplayName</a:t>
            </a:r>
            <a:r>
              <a:rPr lang="en-US">
                <a:solidFill>
                  <a:schemeClr val="tx1"/>
                </a:solidFill>
              </a:rPr>
              <a:t>": "Graph Demo",</a:t>
            </a:r>
          </a:p>
          <a:p>
            <a:pPr>
              <a:lnSpc>
                <a:spcPct val="90000"/>
              </a:lnSpc>
              <a:spcBef>
                <a:spcPts val="600"/>
              </a:spcBef>
            </a:pPr>
            <a:r>
              <a:rPr lang="en-US">
                <a:solidFill>
                  <a:schemeClr val="tx1"/>
                </a:solidFill>
              </a:rPr>
              <a:t>  "</a:t>
            </a:r>
            <a:r>
              <a:rPr lang="en-US" err="1">
                <a:solidFill>
                  <a:schemeClr val="tx1"/>
                </a:solidFill>
              </a:rPr>
              <a:t>activationUrl</a:t>
            </a:r>
            <a:r>
              <a:rPr lang="en-US">
                <a:solidFill>
                  <a:schemeClr val="tx1"/>
                </a:solidFill>
              </a:rPr>
              <a:t>": "https://developer.microsoft.com/</a:t>
            </a:r>
            <a:r>
              <a:rPr lang="en-US" err="1">
                <a:solidFill>
                  <a:schemeClr val="tx1"/>
                </a:solidFill>
              </a:rPr>
              <a:t>en</a:t>
            </a:r>
            <a:r>
              <a:rPr lang="en-US">
                <a:solidFill>
                  <a:schemeClr val="tx1"/>
                </a:solidFill>
              </a:rPr>
              <a:t>-us/graph/graph-explorer",</a:t>
            </a:r>
          </a:p>
          <a:p>
            <a:pPr>
              <a:lnSpc>
                <a:spcPct val="90000"/>
              </a:lnSpc>
              <a:spcBef>
                <a:spcPts val="600"/>
              </a:spcBef>
            </a:pPr>
            <a:r>
              <a:rPr lang="en-US">
                <a:solidFill>
                  <a:schemeClr val="tx1"/>
                </a:solidFill>
              </a:rPr>
              <a:t>  "</a:t>
            </a:r>
            <a:r>
              <a:rPr lang="en-US" err="1">
                <a:solidFill>
                  <a:schemeClr val="tx1"/>
                </a:solidFill>
              </a:rPr>
              <a:t>visualElements</a:t>
            </a:r>
            <a:r>
              <a:rPr lang="en-US">
                <a:solidFill>
                  <a:schemeClr val="tx1"/>
                </a:solidFill>
              </a:rPr>
              <a:t>": {"</a:t>
            </a:r>
            <a:r>
              <a:rPr lang="en-US" err="1">
                <a:solidFill>
                  <a:schemeClr val="tx1"/>
                </a:solidFill>
              </a:rPr>
              <a:t>displayText</a:t>
            </a:r>
            <a:r>
              <a:rPr lang="en-US">
                <a:solidFill>
                  <a:schemeClr val="tx1"/>
                </a:solidFill>
              </a:rPr>
              <a:t>": "Microsoft Graph Sample User Activity"},</a:t>
            </a:r>
          </a:p>
          <a:p>
            <a:pPr>
              <a:lnSpc>
                <a:spcPct val="90000"/>
              </a:lnSpc>
              <a:spcBef>
                <a:spcPts val="600"/>
              </a:spcBef>
            </a:pPr>
            <a:r>
              <a:rPr lang="en-US">
                <a:solidFill>
                  <a:schemeClr val="tx1"/>
                </a:solidFill>
              </a:rPr>
              <a:t>  "</a:t>
            </a:r>
            <a:r>
              <a:rPr lang="en-US" err="1">
                <a:solidFill>
                  <a:schemeClr val="tx1"/>
                </a:solidFill>
              </a:rPr>
              <a:t>historyItems</a:t>
            </a:r>
            <a:r>
              <a:rPr lang="en-US">
                <a:solidFill>
                  <a:schemeClr val="tx1"/>
                </a:solidFill>
              </a:rPr>
              <a:t>": [</a:t>
            </a:r>
          </a:p>
          <a:p>
            <a:pPr>
              <a:lnSpc>
                <a:spcPct val="90000"/>
              </a:lnSpc>
              <a:spcBef>
                <a:spcPts val="600"/>
              </a:spcBef>
            </a:pPr>
            <a:r>
              <a:rPr lang="en-US">
                <a:solidFill>
                  <a:schemeClr val="tx1"/>
                </a:solidFill>
              </a:rPr>
              <a:t>    {</a:t>
            </a:r>
          </a:p>
          <a:p>
            <a:pPr>
              <a:lnSpc>
                <a:spcPct val="90000"/>
              </a:lnSpc>
              <a:spcBef>
                <a:spcPts val="600"/>
              </a:spcBef>
            </a:pPr>
            <a:r>
              <a:rPr lang="en-US">
                <a:solidFill>
                  <a:schemeClr val="tx1"/>
                </a:solidFill>
              </a:rPr>
              <a:t>      "</a:t>
            </a:r>
            <a:r>
              <a:rPr lang="en-US" err="1">
                <a:solidFill>
                  <a:schemeClr val="tx1"/>
                </a:solidFill>
              </a:rPr>
              <a:t>userTimezone</a:t>
            </a:r>
            <a:r>
              <a:rPr lang="en-US">
                <a:solidFill>
                  <a:schemeClr val="tx1"/>
                </a:solidFill>
              </a:rPr>
              <a:t>": "America/Los Angeles",</a:t>
            </a:r>
          </a:p>
          <a:p>
            <a:pPr>
              <a:lnSpc>
                <a:spcPct val="90000"/>
              </a:lnSpc>
              <a:spcBef>
                <a:spcPts val="600"/>
              </a:spcBef>
            </a:pPr>
            <a:r>
              <a:rPr lang="en-US">
                <a:solidFill>
                  <a:schemeClr val="tx1"/>
                </a:solidFill>
              </a:rPr>
              <a:t>      "</a:t>
            </a:r>
            <a:r>
              <a:rPr lang="en-US" err="1">
                <a:solidFill>
                  <a:schemeClr val="tx1"/>
                </a:solidFill>
              </a:rPr>
              <a:t>startedDateTime</a:t>
            </a:r>
            <a:r>
              <a:rPr lang="en-US">
                <a:solidFill>
                  <a:schemeClr val="tx1"/>
                </a:solidFill>
              </a:rPr>
              <a:t>": "2018-04-22T20:40:04.345Z",</a:t>
            </a:r>
          </a:p>
          <a:p>
            <a:pPr>
              <a:lnSpc>
                <a:spcPct val="90000"/>
              </a:lnSpc>
              <a:spcBef>
                <a:spcPts val="600"/>
              </a:spcBef>
            </a:pPr>
            <a:r>
              <a:rPr lang="en-US">
                <a:solidFill>
                  <a:schemeClr val="tx1"/>
                </a:solidFill>
              </a:rPr>
              <a:t>      "</a:t>
            </a:r>
            <a:r>
              <a:rPr lang="en-US" err="1">
                <a:solidFill>
                  <a:schemeClr val="tx1"/>
                </a:solidFill>
              </a:rPr>
              <a:t>lastActiveDateTime</a:t>
            </a:r>
            <a:r>
              <a:rPr lang="en-US">
                <a:solidFill>
                  <a:schemeClr val="tx1"/>
                </a:solidFill>
              </a:rPr>
              <a:t>": "2018-04-23T21:00:24.345Z"</a:t>
            </a:r>
          </a:p>
          <a:p>
            <a:pPr>
              <a:lnSpc>
                <a:spcPct val="90000"/>
              </a:lnSpc>
              <a:spcBef>
                <a:spcPts val="600"/>
              </a:spcBef>
            </a:pPr>
            <a:r>
              <a:rPr lang="en-US">
                <a:solidFill>
                  <a:schemeClr val="tx1"/>
                </a:solidFill>
              </a:rPr>
              <a:t>    }</a:t>
            </a:r>
          </a:p>
          <a:p>
            <a:pPr>
              <a:lnSpc>
                <a:spcPct val="90000"/>
              </a:lnSpc>
              <a:spcBef>
                <a:spcPts val="600"/>
              </a:spcBef>
            </a:pPr>
            <a:r>
              <a:rPr lang="en-US">
                <a:solidFill>
                  <a:schemeClr val="tx1"/>
                </a:solidFill>
              </a:rPr>
              <a:t>  ]</a:t>
            </a:r>
          </a:p>
          <a:p>
            <a:pPr>
              <a:lnSpc>
                <a:spcPct val="90000"/>
              </a:lnSpc>
              <a:spcBef>
                <a:spcPts val="600"/>
              </a:spcBef>
            </a:pPr>
            <a:r>
              <a:rPr lang="en-US">
                <a:solidFill>
                  <a:schemeClr val="tx1"/>
                </a:solidFill>
              </a:rPr>
              <a:t>}</a:t>
            </a:r>
          </a:p>
        </p:txBody>
      </p:sp>
    </p:spTree>
    <p:extLst>
      <p:ext uri="{BB962C8B-B14F-4D97-AF65-F5344CB8AC3E}">
        <p14:creationId xmlns:p14="http://schemas.microsoft.com/office/powerpoint/2010/main" val="849252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FF639E8-51CB-474B-BF97-D4D9993D1DCB}"/>
              </a:ext>
            </a:extLst>
          </p:cNvPr>
          <p:cNvSpPr>
            <a:spLocks noGrp="1"/>
          </p:cNvSpPr>
          <p:nvPr>
            <p:ph type="title"/>
          </p:nvPr>
        </p:nvSpPr>
        <p:spPr/>
        <p:txBody>
          <a:bodyPr/>
          <a:lstStyle/>
          <a:p>
            <a:r>
              <a:rPr lang="en-US"/>
              <a:t>Demo	</a:t>
            </a:r>
          </a:p>
        </p:txBody>
      </p:sp>
      <p:sp>
        <p:nvSpPr>
          <p:cNvPr id="5" name="Text Placeholder 4">
            <a:extLst>
              <a:ext uri="{FF2B5EF4-FFF2-40B4-BE49-F238E27FC236}">
                <a16:creationId xmlns:a16="http://schemas.microsoft.com/office/drawing/2014/main" id="{B8F8618B-E039-45DE-9402-FB2F1BB1485E}"/>
              </a:ext>
            </a:extLst>
          </p:cNvPr>
          <p:cNvSpPr>
            <a:spLocks noGrp="1"/>
          </p:cNvSpPr>
          <p:nvPr>
            <p:ph type="body" idx="1"/>
          </p:nvPr>
        </p:nvSpPr>
        <p:spPr/>
        <p:txBody>
          <a:bodyPr>
            <a:normAutofit/>
          </a:bodyPr>
          <a:lstStyle/>
          <a:p>
            <a:r>
              <a:rPr lang="en-US"/>
              <a:t>Activities in the Windows timeline</a:t>
            </a:r>
          </a:p>
        </p:txBody>
      </p:sp>
    </p:spTree>
    <p:extLst>
      <p:ext uri="{BB962C8B-B14F-4D97-AF65-F5344CB8AC3E}">
        <p14:creationId xmlns:p14="http://schemas.microsoft.com/office/powerpoint/2010/main" val="18188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36000" y="838200"/>
            <a:ext cx="11520000" cy="944999"/>
          </a:xfrm>
        </p:spPr>
        <p:txBody>
          <a:bodyPr/>
          <a:lstStyle/>
          <a:p>
            <a:pPr algn="ctr"/>
            <a:r>
              <a:rPr lang="en-US"/>
              <a:t>graph.microsoft.com</a:t>
            </a:r>
          </a:p>
        </p:txBody>
      </p:sp>
      <p:sp>
        <p:nvSpPr>
          <p:cNvPr id="6" name="Text Placeholder 5"/>
          <p:cNvSpPr>
            <a:spLocks noGrp="1"/>
          </p:cNvSpPr>
          <p:nvPr>
            <p:ph type="body" sz="quarter" idx="4294967295"/>
          </p:nvPr>
        </p:nvSpPr>
        <p:spPr>
          <a:xfrm>
            <a:off x="0" y="381000"/>
            <a:ext cx="12176125" cy="430212"/>
          </a:xfrm>
        </p:spPr>
        <p:txBody>
          <a:bodyPr/>
          <a:lstStyle/>
          <a:p>
            <a:pPr marL="0" indent="0" algn="ctr">
              <a:buNone/>
            </a:pPr>
            <a:r>
              <a:rPr lang="en-US"/>
              <a:t>Get started today!</a:t>
            </a:r>
          </a:p>
        </p:txBody>
      </p:sp>
      <p:sp>
        <p:nvSpPr>
          <p:cNvPr id="3" name="TextBox 2">
            <a:extLst>
              <a:ext uri="{FF2B5EF4-FFF2-40B4-BE49-F238E27FC236}">
                <a16:creationId xmlns:a16="http://schemas.microsoft.com/office/drawing/2014/main" id="{8223EC50-A65A-46A1-A652-E105C31C153D}"/>
              </a:ext>
            </a:extLst>
          </p:cNvPr>
          <p:cNvSpPr txBox="1"/>
          <p:nvPr/>
        </p:nvSpPr>
        <p:spPr>
          <a:xfrm>
            <a:off x="304800" y="4191001"/>
            <a:ext cx="3657600" cy="1126938"/>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50" normalizeH="0" noProof="0">
                <a:ln>
                  <a:noFill/>
                </a:ln>
                <a:solidFill>
                  <a:srgbClr val="262626"/>
                </a:solidFill>
                <a:effectLst/>
                <a:uLnTx/>
                <a:uFillTx/>
                <a:latin typeface="Segoe UI"/>
                <a:ea typeface="+mn-ea"/>
                <a:cs typeface="+mn-cs"/>
              </a:rPr>
              <a:t>Twitter</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50" normalizeH="0" noProof="0">
                <a:ln>
                  <a:noFill/>
                </a:ln>
                <a:solidFill>
                  <a:srgbClr val="262626"/>
                </a:solidFill>
                <a:effectLst/>
                <a:uLnTx/>
                <a:uFillTx/>
                <a:latin typeface="Segoe UI"/>
                <a:ea typeface="+mn-ea"/>
                <a:cs typeface="+mn-cs"/>
              </a:rPr>
              <a:t>#</a:t>
            </a:r>
            <a:r>
              <a:rPr kumimoji="0" lang="en-US" sz="3137" b="0" i="0" u="none" strike="noStrike" kern="1200" cap="none" spc="-50" normalizeH="0" noProof="0" err="1">
                <a:ln>
                  <a:noFill/>
                </a:ln>
                <a:solidFill>
                  <a:srgbClr val="262626"/>
                </a:solidFill>
                <a:effectLst/>
                <a:uLnTx/>
                <a:uFillTx/>
                <a:latin typeface="Segoe UI"/>
                <a:ea typeface="+mn-ea"/>
                <a:cs typeface="+mn-cs"/>
              </a:rPr>
              <a:t>MicrosoftGraph</a:t>
            </a:r>
            <a:r>
              <a:rPr kumimoji="0" lang="en-US" sz="3137" b="0" i="0" u="none" strike="noStrike" kern="1200" cap="none" spc="-50" normalizeH="0" noProof="0">
                <a:ln>
                  <a:noFill/>
                </a:ln>
                <a:solidFill>
                  <a:srgbClr val="262626"/>
                </a:solidFill>
                <a:effectLst/>
                <a:uLnTx/>
                <a:uFillTx/>
                <a:latin typeface="Segoe UI"/>
                <a:ea typeface="+mn-ea"/>
                <a:cs typeface="+mn-cs"/>
              </a:rPr>
              <a:t> </a:t>
            </a:r>
          </a:p>
        </p:txBody>
      </p:sp>
      <p:sp>
        <p:nvSpPr>
          <p:cNvPr id="8" name="TextBox 7">
            <a:extLst>
              <a:ext uri="{FF2B5EF4-FFF2-40B4-BE49-F238E27FC236}">
                <a16:creationId xmlns:a16="http://schemas.microsoft.com/office/drawing/2014/main" id="{A2AF86FB-D316-464D-8ED9-103EFD390FC8}"/>
              </a:ext>
            </a:extLst>
          </p:cNvPr>
          <p:cNvSpPr txBox="1"/>
          <p:nvPr/>
        </p:nvSpPr>
        <p:spPr>
          <a:xfrm>
            <a:off x="4432340" y="4191000"/>
            <a:ext cx="3340060" cy="1126938"/>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50" normalizeH="0" noProof="0">
                <a:ln>
                  <a:noFill/>
                </a:ln>
                <a:solidFill>
                  <a:srgbClr val="262626"/>
                </a:solidFill>
                <a:effectLst/>
                <a:uLnTx/>
                <a:uFillTx/>
                <a:latin typeface="Segoe UI"/>
                <a:ea typeface="+mn-ea"/>
                <a:cs typeface="+mn-cs"/>
              </a:rPr>
              <a:t>GitHub</a:t>
            </a: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50" normalizeH="0" noProof="0">
                <a:ln>
                  <a:noFill/>
                </a:ln>
                <a:solidFill>
                  <a:srgbClr val="262626"/>
                </a:solidFill>
                <a:effectLst/>
                <a:uLnTx/>
                <a:uFillTx/>
                <a:latin typeface="Segoe UI"/>
                <a:ea typeface="+mn-ea"/>
                <a:cs typeface="+mn-cs"/>
              </a:rPr>
              <a:t>/</a:t>
            </a:r>
            <a:r>
              <a:rPr kumimoji="0" lang="en-US" sz="3137" b="0" i="0" u="none" strike="noStrike" kern="1200" cap="none" spc="-50" normalizeH="0" noProof="0" err="1">
                <a:ln>
                  <a:noFill/>
                </a:ln>
                <a:solidFill>
                  <a:srgbClr val="262626"/>
                </a:solidFill>
                <a:effectLst/>
                <a:uLnTx/>
                <a:uFillTx/>
                <a:latin typeface="Segoe UI"/>
                <a:ea typeface="+mn-ea"/>
                <a:cs typeface="+mn-cs"/>
              </a:rPr>
              <a:t>MicrosoftGraph</a:t>
            </a:r>
            <a:r>
              <a:rPr kumimoji="0" lang="en-US" sz="3137" b="0" i="0" u="none" strike="noStrike" kern="1200" cap="none" spc="-50" normalizeH="0" noProof="0">
                <a:ln>
                  <a:noFill/>
                </a:ln>
                <a:solidFill>
                  <a:srgbClr val="262626"/>
                </a:solidFill>
                <a:effectLst/>
                <a:uLnTx/>
                <a:uFillTx/>
                <a:latin typeface="Segoe UI"/>
                <a:ea typeface="+mn-ea"/>
                <a:cs typeface="+mn-cs"/>
              </a:rPr>
              <a:t> </a:t>
            </a:r>
          </a:p>
        </p:txBody>
      </p:sp>
      <p:sp>
        <p:nvSpPr>
          <p:cNvPr id="9" name="TextBox 8">
            <a:extLst>
              <a:ext uri="{FF2B5EF4-FFF2-40B4-BE49-F238E27FC236}">
                <a16:creationId xmlns:a16="http://schemas.microsoft.com/office/drawing/2014/main" id="{64FA4132-710F-4193-ACED-6704232CBEC4}"/>
              </a:ext>
            </a:extLst>
          </p:cNvPr>
          <p:cNvSpPr txBox="1"/>
          <p:nvPr/>
        </p:nvSpPr>
        <p:spPr>
          <a:xfrm>
            <a:off x="8610600" y="4191000"/>
            <a:ext cx="3306170" cy="1126938"/>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50" normalizeH="0" noProof="0" err="1">
                <a:ln>
                  <a:noFill/>
                </a:ln>
                <a:solidFill>
                  <a:srgbClr val="262626"/>
                </a:solidFill>
                <a:effectLst/>
                <a:uLnTx/>
                <a:uFillTx/>
                <a:latin typeface="Segoe UI"/>
                <a:ea typeface="+mn-ea"/>
                <a:cs typeface="+mn-cs"/>
              </a:rPr>
              <a:t>StackOverflow</a:t>
            </a:r>
            <a:endParaRPr kumimoji="0" lang="en-US" sz="2353" b="0" i="0" u="none" strike="noStrike" kern="1200" cap="none" spc="-50" normalizeH="0" noProof="0">
              <a:ln>
                <a:noFill/>
              </a:ln>
              <a:solidFill>
                <a:srgbClr val="262626"/>
              </a:solidFill>
              <a:effectLst/>
              <a:uLnTx/>
              <a:uFillTx/>
              <a:latin typeface="Segoe UI"/>
              <a:ea typeface="+mn-ea"/>
              <a:cs typeface="+mn-cs"/>
            </a:endParaRPr>
          </a:p>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3137" b="0" i="0" u="none" strike="noStrike" kern="1200" cap="none" spc="-50" normalizeH="0" noProof="0">
                <a:ln>
                  <a:noFill/>
                </a:ln>
                <a:solidFill>
                  <a:srgbClr val="262626"/>
                </a:solidFill>
                <a:effectLst/>
                <a:uLnTx/>
                <a:uFillTx/>
                <a:latin typeface="Segoe UI"/>
                <a:ea typeface="+mn-ea"/>
                <a:cs typeface="+mn-cs"/>
              </a:rPr>
              <a:t>[</a:t>
            </a:r>
            <a:r>
              <a:rPr kumimoji="0" lang="en-US" sz="3137" b="0" i="0" u="none" strike="noStrike" kern="1200" cap="none" spc="-50" normalizeH="0" noProof="0" err="1">
                <a:ln>
                  <a:noFill/>
                </a:ln>
                <a:solidFill>
                  <a:srgbClr val="262626"/>
                </a:solidFill>
                <a:effectLst/>
                <a:uLnTx/>
                <a:uFillTx/>
                <a:latin typeface="Segoe UI"/>
                <a:ea typeface="+mn-ea"/>
                <a:cs typeface="+mn-cs"/>
              </a:rPr>
              <a:t>MicrosoftGraph</a:t>
            </a:r>
            <a:r>
              <a:rPr kumimoji="0" lang="en-US" sz="3137" b="0" i="0" u="none" strike="noStrike" kern="1200" cap="none" spc="-50" normalizeH="0" noProof="0">
                <a:ln>
                  <a:noFill/>
                </a:ln>
                <a:solidFill>
                  <a:srgbClr val="262626"/>
                </a:solidFill>
                <a:effectLst/>
                <a:uLnTx/>
                <a:uFillTx/>
                <a:latin typeface="Segoe UI"/>
                <a:ea typeface="+mn-ea"/>
                <a:cs typeface="+mn-cs"/>
              </a:rPr>
              <a:t>] </a:t>
            </a:r>
          </a:p>
        </p:txBody>
      </p:sp>
      <p:pic>
        <p:nvPicPr>
          <p:cNvPr id="5" name="Graphic 4">
            <a:extLst>
              <a:ext uri="{FF2B5EF4-FFF2-40B4-BE49-F238E27FC236}">
                <a16:creationId xmlns:a16="http://schemas.microsoft.com/office/drawing/2014/main" id="{74D7199D-8652-4A8B-A37B-636A43FF1D3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0200" y="2743200"/>
            <a:ext cx="1406471" cy="1371600"/>
          </a:xfrm>
          <a:prstGeom prst="rect">
            <a:avLst/>
          </a:prstGeom>
        </p:spPr>
      </p:pic>
      <p:pic>
        <p:nvPicPr>
          <p:cNvPr id="13" name="Graphic 12">
            <a:extLst>
              <a:ext uri="{FF2B5EF4-FFF2-40B4-BE49-F238E27FC236}">
                <a16:creationId xmlns:a16="http://schemas.microsoft.com/office/drawing/2014/main" id="{76297060-DA37-4A0F-B845-535258F613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95400" y="2743200"/>
            <a:ext cx="1686393" cy="1371600"/>
          </a:xfrm>
          <a:prstGeom prst="rect">
            <a:avLst/>
          </a:prstGeom>
        </p:spPr>
      </p:pic>
      <p:grpSp>
        <p:nvGrpSpPr>
          <p:cNvPr id="19" name="Graphic 15">
            <a:extLst>
              <a:ext uri="{FF2B5EF4-FFF2-40B4-BE49-F238E27FC236}">
                <a16:creationId xmlns:a16="http://schemas.microsoft.com/office/drawing/2014/main" id="{7448634E-9DB6-41E3-AFCC-C6DDEE76DA21}"/>
              </a:ext>
            </a:extLst>
          </p:cNvPr>
          <p:cNvGrpSpPr/>
          <p:nvPr/>
        </p:nvGrpSpPr>
        <p:grpSpPr>
          <a:xfrm>
            <a:off x="9677400" y="2728771"/>
            <a:ext cx="1165354" cy="1386030"/>
            <a:chOff x="2056448" y="151460"/>
            <a:chExt cx="1257865" cy="1496059"/>
          </a:xfrm>
          <a:solidFill>
            <a:srgbClr val="163555"/>
          </a:solidFill>
        </p:grpSpPr>
        <p:sp>
          <p:nvSpPr>
            <p:cNvPr id="22" name="Freeform: Shape 21">
              <a:extLst>
                <a:ext uri="{FF2B5EF4-FFF2-40B4-BE49-F238E27FC236}">
                  <a16:creationId xmlns:a16="http://schemas.microsoft.com/office/drawing/2014/main" id="{D6049DCB-8529-45BA-8EAB-AB322BDC6381}"/>
                </a:ext>
              </a:extLst>
            </p:cNvPr>
            <p:cNvSpPr/>
            <p:nvPr/>
          </p:nvSpPr>
          <p:spPr>
            <a:xfrm>
              <a:off x="2056448" y="1114119"/>
              <a:ext cx="1200150" cy="533400"/>
            </a:xfrm>
            <a:custGeom>
              <a:avLst/>
              <a:gdLst>
                <a:gd name="connsiteX0" fmla="*/ 1068666 w 1200150"/>
                <a:gd name="connsiteY0" fmla="*/ 401651 h 533400"/>
                <a:gd name="connsiteX1" fmla="*/ 1068666 w 1200150"/>
                <a:gd name="connsiteY1" fmla="*/ 953 h 533400"/>
                <a:gd name="connsiteX2" fmla="*/ 1202224 w 1200150"/>
                <a:gd name="connsiteY2" fmla="*/ 953 h 533400"/>
                <a:gd name="connsiteX3" fmla="*/ 1202224 w 1200150"/>
                <a:gd name="connsiteY3" fmla="*/ 535230 h 533400"/>
                <a:gd name="connsiteX4" fmla="*/ 953 w 1200150"/>
                <a:gd name="connsiteY4" fmla="*/ 535230 h 533400"/>
                <a:gd name="connsiteX5" fmla="*/ 953 w 1200150"/>
                <a:gd name="connsiteY5" fmla="*/ 953 h 533400"/>
                <a:gd name="connsiteX6" fmla="*/ 134511 w 1200150"/>
                <a:gd name="connsiteY6" fmla="*/ 953 h 533400"/>
                <a:gd name="connsiteX7" fmla="*/ 134511 w 1200150"/>
                <a:gd name="connsiteY7" fmla="*/ 401651 h 533400"/>
                <a:gd name="connsiteX8" fmla="*/ 1068666 w 1200150"/>
                <a:gd name="connsiteY8" fmla="*/ 40165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0150" h="533400">
                  <a:moveTo>
                    <a:pt x="1068666" y="401651"/>
                  </a:moveTo>
                  <a:lnTo>
                    <a:pt x="1068666" y="953"/>
                  </a:lnTo>
                  <a:lnTo>
                    <a:pt x="1202224" y="953"/>
                  </a:lnTo>
                  <a:lnTo>
                    <a:pt x="1202224" y="535230"/>
                  </a:lnTo>
                  <a:lnTo>
                    <a:pt x="953" y="535230"/>
                  </a:lnTo>
                  <a:lnTo>
                    <a:pt x="953" y="953"/>
                  </a:lnTo>
                  <a:lnTo>
                    <a:pt x="134511" y="953"/>
                  </a:lnTo>
                  <a:lnTo>
                    <a:pt x="134511" y="401651"/>
                  </a:lnTo>
                  <a:lnTo>
                    <a:pt x="1068666" y="401651"/>
                  </a:lnTo>
                </a:path>
              </a:pathLst>
            </a:custGeom>
            <a:grpFill/>
            <a:ln w="127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EE43875-017E-4A33-865F-6B20BD319395}"/>
                </a:ext>
              </a:extLst>
            </p:cNvPr>
            <p:cNvSpPr/>
            <p:nvPr/>
          </p:nvSpPr>
          <p:spPr>
            <a:xfrm>
              <a:off x="2323713" y="151460"/>
              <a:ext cx="990600" cy="1228725"/>
            </a:xfrm>
            <a:custGeom>
              <a:avLst/>
              <a:gdLst>
                <a:gd name="connsiteX0" fmla="*/ 953 w 990600"/>
                <a:gd name="connsiteY0" fmla="*/ 1230733 h 1228725"/>
                <a:gd name="connsiteX1" fmla="*/ 668745 w 990600"/>
                <a:gd name="connsiteY1" fmla="*/ 1230733 h 1228725"/>
                <a:gd name="connsiteX2" fmla="*/ 668745 w 990600"/>
                <a:gd name="connsiteY2" fmla="*/ 1097175 h 1228725"/>
                <a:gd name="connsiteX3" fmla="*/ 953 w 990600"/>
                <a:gd name="connsiteY3" fmla="*/ 1097175 h 1228725"/>
                <a:gd name="connsiteX4" fmla="*/ 599460 w 990600"/>
                <a:gd name="connsiteY4" fmla="*/ 953 h 1228725"/>
                <a:gd name="connsiteX5" fmla="*/ 492294 w 990600"/>
                <a:gd name="connsiteY5" fmla="*/ 80658 h 1228725"/>
                <a:gd name="connsiteX6" fmla="*/ 890842 w 990600"/>
                <a:gd name="connsiteY6" fmla="*/ 616488 h 1228725"/>
                <a:gd name="connsiteX7" fmla="*/ 998007 w 990600"/>
                <a:gd name="connsiteY7" fmla="*/ 536782 h 1228725"/>
                <a:gd name="connsiteX8" fmla="*/ 268204 w 990600"/>
                <a:gd name="connsiteY8" fmla="*/ 316854 h 1228725"/>
                <a:gd name="connsiteX9" fmla="*/ 781343 w 990600"/>
                <a:gd name="connsiteY9" fmla="*/ 744214 h 1228725"/>
                <a:gd name="connsiteX10" fmla="*/ 866816 w 990600"/>
                <a:gd name="connsiteY10" fmla="*/ 641581 h 1228725"/>
                <a:gd name="connsiteX11" fmla="*/ 353676 w 990600"/>
                <a:gd name="connsiteY11" fmla="*/ 214224 h 1228725"/>
                <a:gd name="connsiteX12" fmla="*/ 100683 w 990600"/>
                <a:gd name="connsiteY12" fmla="*/ 613839 h 1228725"/>
                <a:gd name="connsiteX13" fmla="*/ 706046 w 990600"/>
                <a:gd name="connsiteY13" fmla="*/ 895770 h 1228725"/>
                <a:gd name="connsiteX14" fmla="*/ 762432 w 990600"/>
                <a:gd name="connsiteY14" fmla="*/ 774699 h 1228725"/>
                <a:gd name="connsiteX15" fmla="*/ 157069 w 990600"/>
                <a:gd name="connsiteY15" fmla="*/ 492768 h 1228725"/>
                <a:gd name="connsiteX16" fmla="*/ 14214 w 990600"/>
                <a:gd name="connsiteY16" fmla="*/ 926756 h 1228725"/>
                <a:gd name="connsiteX17" fmla="*/ 667733 w 990600"/>
                <a:gd name="connsiteY17" fmla="*/ 1064105 h 1228725"/>
                <a:gd name="connsiteX18" fmla="*/ 695202 w 990600"/>
                <a:gd name="connsiteY18" fmla="*/ 933399 h 1228725"/>
                <a:gd name="connsiteX19" fmla="*/ 41683 w 990600"/>
                <a:gd name="connsiteY19" fmla="*/ 796050 h 1228725"/>
                <a:gd name="connsiteX20" fmla="*/ 14214 w 990600"/>
                <a:gd name="connsiteY20" fmla="*/ 926756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0600" h="1228725">
                  <a:moveTo>
                    <a:pt x="953" y="1230733"/>
                  </a:moveTo>
                  <a:lnTo>
                    <a:pt x="668745" y="1230733"/>
                  </a:lnTo>
                  <a:lnTo>
                    <a:pt x="668745" y="1097175"/>
                  </a:lnTo>
                  <a:lnTo>
                    <a:pt x="953" y="1097175"/>
                  </a:lnTo>
                  <a:close/>
                  <a:moveTo>
                    <a:pt x="599460" y="953"/>
                  </a:moveTo>
                  <a:lnTo>
                    <a:pt x="492294" y="80658"/>
                  </a:lnTo>
                  <a:lnTo>
                    <a:pt x="890842" y="616488"/>
                  </a:lnTo>
                  <a:lnTo>
                    <a:pt x="998007" y="536782"/>
                  </a:lnTo>
                  <a:close/>
                  <a:moveTo>
                    <a:pt x="268204" y="316854"/>
                  </a:moveTo>
                  <a:lnTo>
                    <a:pt x="781343" y="744214"/>
                  </a:lnTo>
                  <a:lnTo>
                    <a:pt x="866816" y="641581"/>
                  </a:lnTo>
                  <a:lnTo>
                    <a:pt x="353676" y="214224"/>
                  </a:lnTo>
                  <a:close/>
                  <a:moveTo>
                    <a:pt x="100683" y="613839"/>
                  </a:moveTo>
                  <a:lnTo>
                    <a:pt x="706046" y="895770"/>
                  </a:lnTo>
                  <a:lnTo>
                    <a:pt x="762432" y="774699"/>
                  </a:lnTo>
                  <a:lnTo>
                    <a:pt x="157069" y="492768"/>
                  </a:lnTo>
                  <a:close/>
                  <a:moveTo>
                    <a:pt x="14214" y="926756"/>
                  </a:moveTo>
                  <a:lnTo>
                    <a:pt x="667733" y="1064105"/>
                  </a:lnTo>
                  <a:lnTo>
                    <a:pt x="695202" y="933399"/>
                  </a:lnTo>
                  <a:lnTo>
                    <a:pt x="41683" y="796050"/>
                  </a:lnTo>
                  <a:lnTo>
                    <a:pt x="14214" y="926756"/>
                  </a:lnTo>
                </a:path>
              </a:pathLst>
            </a:custGeom>
            <a:grpFill/>
            <a:ln w="1270" cap="flat">
              <a:noFill/>
              <a:prstDash val="solid"/>
              <a:miter/>
            </a:ln>
          </p:spPr>
          <p:txBody>
            <a:bodyPr rtlCol="0" anchor="ctr"/>
            <a:lstStyle/>
            <a:p>
              <a:endParaRPr lang="en-US"/>
            </a:p>
          </p:txBody>
        </p:sp>
      </p:grpSp>
    </p:spTree>
    <p:extLst>
      <p:ext uri="{BB962C8B-B14F-4D97-AF65-F5344CB8AC3E}">
        <p14:creationId xmlns:p14="http://schemas.microsoft.com/office/powerpoint/2010/main" val="158182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903310-9D61-416E-8052-3A89EE20E327}"/>
              </a:ext>
            </a:extLst>
          </p:cNvPr>
          <p:cNvSpPr>
            <a:spLocks noGrp="1"/>
          </p:cNvSpPr>
          <p:nvPr>
            <p:ph type="body" sz="quarter" idx="10"/>
          </p:nvPr>
        </p:nvSpPr>
        <p:spPr/>
        <p:txBody>
          <a:bodyPr/>
          <a:lstStyle/>
          <a:p>
            <a:r>
              <a:rPr lang="en-US"/>
              <a:t>Build a graph app from starter kits</a:t>
            </a:r>
            <a:endParaRPr lang="en-GB"/>
          </a:p>
          <a:p>
            <a:r>
              <a:rPr lang="en-US"/>
              <a:t>Manage files and content with Graph API</a:t>
            </a:r>
          </a:p>
          <a:p>
            <a:r>
              <a:rPr lang="en-US"/>
              <a:t>Write user activities with adaptive cards</a:t>
            </a:r>
          </a:p>
        </p:txBody>
      </p:sp>
      <p:sp>
        <p:nvSpPr>
          <p:cNvPr id="4" name="Text Placeholder 3">
            <a:extLst>
              <a:ext uri="{FF2B5EF4-FFF2-40B4-BE49-F238E27FC236}">
                <a16:creationId xmlns:a16="http://schemas.microsoft.com/office/drawing/2014/main" id="{0D02070F-BA65-4753-AA11-E2E7BC2AB267}"/>
              </a:ext>
            </a:extLst>
          </p:cNvPr>
          <p:cNvSpPr>
            <a:spLocks noGrp="1"/>
          </p:cNvSpPr>
          <p:nvPr>
            <p:ph type="body" sz="quarter" idx="11"/>
          </p:nvPr>
        </p:nvSpPr>
        <p:spPr/>
        <p:txBody>
          <a:bodyPr/>
          <a:lstStyle/>
          <a:p>
            <a:r>
              <a:rPr lang="en-GB"/>
              <a:t>aka.ms/insiderdevtour-labs</a:t>
            </a:r>
            <a:endParaRPr lang="en-US">
              <a:solidFill>
                <a:schemeClr val="tx1"/>
              </a:solidFill>
            </a:endParaRPr>
          </a:p>
        </p:txBody>
      </p:sp>
    </p:spTree>
    <p:extLst>
      <p:ext uri="{BB962C8B-B14F-4D97-AF65-F5344CB8AC3E}">
        <p14:creationId xmlns:p14="http://schemas.microsoft.com/office/powerpoint/2010/main" val="1051609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8705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EEF4-CF69-47C0-A81E-AB857FAC3C33}"/>
              </a:ext>
            </a:extLst>
          </p:cNvPr>
          <p:cNvSpPr>
            <a:spLocks noGrp="1"/>
          </p:cNvSpPr>
          <p:nvPr>
            <p:ph type="title"/>
          </p:nvPr>
        </p:nvSpPr>
        <p:spPr/>
        <p:txBody>
          <a:bodyPr/>
          <a:lstStyle/>
          <a:p>
            <a:r>
              <a:rPr lang="en-US"/>
              <a:t>Microsoft Graph</a:t>
            </a:r>
          </a:p>
        </p:txBody>
      </p:sp>
      <p:sp>
        <p:nvSpPr>
          <p:cNvPr id="10" name="Text Placeholder 9">
            <a:extLst>
              <a:ext uri="{FF2B5EF4-FFF2-40B4-BE49-F238E27FC236}">
                <a16:creationId xmlns:a16="http://schemas.microsoft.com/office/drawing/2014/main" id="{BAF59F72-04D2-4077-9D4C-BBD7F7F69B00}"/>
              </a:ext>
            </a:extLst>
          </p:cNvPr>
          <p:cNvSpPr>
            <a:spLocks noGrp="1"/>
          </p:cNvSpPr>
          <p:nvPr>
            <p:ph type="body" sz="quarter" idx="10"/>
          </p:nvPr>
        </p:nvSpPr>
        <p:spPr/>
        <p:txBody>
          <a:bodyPr>
            <a:normAutofit lnSpcReduction="10000"/>
          </a:bodyPr>
          <a:lstStyle/>
          <a:p>
            <a:r>
              <a:rPr lang="en-US"/>
              <a:t>What is it and why is it important for you?</a:t>
            </a:r>
          </a:p>
        </p:txBody>
      </p:sp>
      <p:sp>
        <p:nvSpPr>
          <p:cNvPr id="11" name="Text Placeholder 10">
            <a:extLst>
              <a:ext uri="{FF2B5EF4-FFF2-40B4-BE49-F238E27FC236}">
                <a16:creationId xmlns:a16="http://schemas.microsoft.com/office/drawing/2014/main" id="{3FEB0C18-50F7-4644-BDEF-4F0362BAE94E}"/>
              </a:ext>
            </a:extLst>
          </p:cNvPr>
          <p:cNvSpPr>
            <a:spLocks noGrp="1"/>
          </p:cNvSpPr>
          <p:nvPr>
            <p:ph type="body" sz="quarter" idx="11"/>
          </p:nvPr>
        </p:nvSpPr>
        <p:spPr/>
        <p:txBody>
          <a:bodyPr>
            <a:normAutofit lnSpcReduction="10000"/>
          </a:bodyPr>
          <a:lstStyle/>
          <a:p>
            <a:r>
              <a:rPr lang="en-US">
                <a:solidFill>
                  <a:srgbClr val="F2F2F2">
                    <a:alpha val="50000"/>
                  </a:srgbClr>
                </a:solidFill>
              </a:rPr>
              <a:t>Getting started and tools</a:t>
            </a:r>
          </a:p>
        </p:txBody>
      </p:sp>
      <p:sp>
        <p:nvSpPr>
          <p:cNvPr id="12" name="Text Placeholder 11">
            <a:extLst>
              <a:ext uri="{FF2B5EF4-FFF2-40B4-BE49-F238E27FC236}">
                <a16:creationId xmlns:a16="http://schemas.microsoft.com/office/drawing/2014/main" id="{66522E18-F3C1-4388-AFD8-D83ECFCAC430}"/>
              </a:ext>
            </a:extLst>
          </p:cNvPr>
          <p:cNvSpPr>
            <a:spLocks noGrp="1"/>
          </p:cNvSpPr>
          <p:nvPr>
            <p:ph type="body" sz="quarter" idx="12"/>
          </p:nvPr>
        </p:nvSpPr>
        <p:spPr/>
        <p:txBody>
          <a:bodyPr>
            <a:normAutofit lnSpcReduction="10000"/>
          </a:bodyPr>
          <a:lstStyle/>
          <a:p>
            <a:r>
              <a:rPr lang="en-US">
                <a:solidFill>
                  <a:srgbClr val="F2F2F2">
                    <a:alpha val="50000"/>
                  </a:srgbClr>
                </a:solidFill>
              </a:rPr>
              <a:t>API highlights</a:t>
            </a:r>
          </a:p>
        </p:txBody>
      </p:sp>
      <p:sp>
        <p:nvSpPr>
          <p:cNvPr id="13" name="Text Placeholder 12">
            <a:extLst>
              <a:ext uri="{FF2B5EF4-FFF2-40B4-BE49-F238E27FC236}">
                <a16:creationId xmlns:a16="http://schemas.microsoft.com/office/drawing/2014/main" id="{52FFEDEF-958C-4145-9C27-6C95C4815DB7}"/>
              </a:ext>
            </a:extLst>
          </p:cNvPr>
          <p:cNvSpPr>
            <a:spLocks noGrp="1"/>
          </p:cNvSpPr>
          <p:nvPr>
            <p:ph type="body" sz="quarter" idx="13"/>
          </p:nvPr>
        </p:nvSpPr>
        <p:spPr/>
        <p:txBody>
          <a:bodyPr>
            <a:normAutofit lnSpcReduction="10000"/>
          </a:bodyPr>
          <a:lstStyle/>
          <a:p>
            <a:r>
              <a:rPr lang="en-US">
                <a:solidFill>
                  <a:srgbClr val="F2F2F2">
                    <a:alpha val="50000"/>
                  </a:srgbClr>
                </a:solidFill>
              </a:rPr>
              <a:t>Cross-device and Timeline</a:t>
            </a:r>
          </a:p>
        </p:txBody>
      </p:sp>
    </p:spTree>
    <p:extLst>
      <p:ext uri="{BB962C8B-B14F-4D97-AF65-F5344CB8AC3E}">
        <p14:creationId xmlns:p14="http://schemas.microsoft.com/office/powerpoint/2010/main" val="323046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Text Placeholder 5">
            <a:extLst>
              <a:ext uri="{FF2B5EF4-FFF2-40B4-BE49-F238E27FC236}">
                <a16:creationId xmlns:a16="http://schemas.microsoft.com/office/drawing/2014/main" id="{3E473F39-3C37-40D2-94F2-E42E23373DAD}"/>
              </a:ext>
            </a:extLst>
          </p:cNvPr>
          <p:cNvSpPr txBox="1">
            <a:spLocks/>
          </p:cNvSpPr>
          <p:nvPr/>
        </p:nvSpPr>
        <p:spPr>
          <a:xfrm>
            <a:off x="977893" y="1596552"/>
            <a:ext cx="2744937" cy="441213"/>
          </a:xfrm>
          <a:prstGeom prst="rect">
            <a:avLst/>
          </a:prstGeom>
        </p:spPr>
        <p:txBody>
          <a:bodyPr vert="horz" lIns="91427" tIns="45713" rIns="91427" bIns="45713"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1. Intentional, static</a:t>
            </a:r>
          </a:p>
        </p:txBody>
      </p:sp>
      <p:sp>
        <p:nvSpPr>
          <p:cNvPr id="115" name="Text Placeholder 7">
            <a:extLst>
              <a:ext uri="{FF2B5EF4-FFF2-40B4-BE49-F238E27FC236}">
                <a16:creationId xmlns:a16="http://schemas.microsoft.com/office/drawing/2014/main" id="{EF4B6D87-3CE0-4C7F-A95A-2EA71BAEB575}"/>
              </a:ext>
            </a:extLst>
          </p:cNvPr>
          <p:cNvSpPr txBox="1">
            <a:spLocks/>
          </p:cNvSpPr>
          <p:nvPr/>
        </p:nvSpPr>
        <p:spPr>
          <a:xfrm>
            <a:off x="8300236" y="1584437"/>
            <a:ext cx="2744937" cy="441213"/>
          </a:xfrm>
          <a:prstGeom prst="rect">
            <a:avLst/>
          </a:prstGeom>
        </p:spPr>
        <p:txBody>
          <a:bodyPr vert="horz" lIns="91427" tIns="45713" rIns="91427" bIns="45713"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3. “Ambient” data</a:t>
            </a:r>
          </a:p>
        </p:txBody>
      </p:sp>
      <p:sp>
        <p:nvSpPr>
          <p:cNvPr id="119" name="Text Placeholder 5">
            <a:extLst>
              <a:ext uri="{FF2B5EF4-FFF2-40B4-BE49-F238E27FC236}">
                <a16:creationId xmlns:a16="http://schemas.microsoft.com/office/drawing/2014/main" id="{50A20CDF-8135-41D9-ADE2-9B6E1DEE0F18}"/>
              </a:ext>
            </a:extLst>
          </p:cNvPr>
          <p:cNvSpPr txBox="1">
            <a:spLocks/>
          </p:cNvSpPr>
          <p:nvPr/>
        </p:nvSpPr>
        <p:spPr>
          <a:xfrm>
            <a:off x="4495800" y="1585194"/>
            <a:ext cx="3244114" cy="440456"/>
          </a:xfrm>
          <a:prstGeom prst="rect">
            <a:avLst/>
          </a:prstGeom>
        </p:spPr>
        <p:txBody>
          <a:bodyPr vert="horz" wrap="square" lIns="107555" tIns="67222" rIns="107555" bIns="67222" rtlCol="0">
            <a:spAutoFit/>
          </a:bodyPr>
          <a:lstStyle>
            <a:lvl1pPr marL="0" marR="0" indent="0"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None/>
              <a:tabLst/>
              <a:defRPr sz="3000" b="0" kern="1200" spc="0" baseline="0">
                <a:gradFill>
                  <a:gsLst>
                    <a:gs pos="1250">
                      <a:schemeClr val="tx1"/>
                    </a:gs>
                    <a:gs pos="100000">
                      <a:schemeClr val="tx1"/>
                    </a:gs>
                  </a:gsLst>
                  <a:lin ang="5400000" scaled="0"/>
                </a:gradFill>
                <a:latin typeface="+mn-lt"/>
                <a:ea typeface="+mn-ea"/>
                <a:cs typeface="+mn-cs"/>
              </a:defRPr>
            </a:lvl1pPr>
            <a:lvl2pPr marL="255588"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b="0" kern="1200" spc="0" baseline="0">
                <a:gradFill>
                  <a:gsLst>
                    <a:gs pos="1250">
                      <a:schemeClr val="tx1"/>
                    </a:gs>
                    <a:gs pos="100000">
                      <a:schemeClr val="tx1"/>
                    </a:gs>
                  </a:gsLst>
                  <a:lin ang="5400000" scaled="0"/>
                </a:gradFill>
                <a:latin typeface="+mn-lt"/>
                <a:ea typeface="+mn-ea"/>
                <a:cs typeface="+mn-cs"/>
              </a:defRPr>
            </a:lvl2pPr>
            <a:lvl3pPr marL="45085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3pPr>
            <a:lvl4pPr marL="652462"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4pPr>
            <a:lvl5pPr marL="854075"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b="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90000"/>
              </a:lnSpc>
              <a:spcBef>
                <a:spcPts val="1224"/>
              </a:spcBef>
              <a:spcAft>
                <a:spcPts val="0"/>
              </a:spcAft>
              <a:buClr>
                <a:srgbClr val="1A1A1A"/>
              </a:buClr>
              <a:buSzPct val="90000"/>
              <a:buFont typeface="Wingdings" panose="05000000000000000000" pitchFamily="2" charset="2"/>
              <a:buNone/>
              <a:tabLst/>
              <a:defRPr/>
            </a:pPr>
            <a:r>
              <a:rPr kumimoji="0" lang="en-US" sz="2200" b="0" i="0" u="none" strike="noStrike" kern="1200" cap="none" spc="0" normalizeH="0" baseline="0" noProof="0">
                <a:ln>
                  <a:noFill/>
                </a:ln>
                <a:solidFill>
                  <a:srgbClr val="1A1A1A"/>
                </a:solidFill>
                <a:effectLst/>
                <a:uLnTx/>
                <a:uFillTx/>
                <a:latin typeface="Segoe UI Semibold"/>
                <a:ea typeface="+mn-ea"/>
                <a:cs typeface="+mn-cs"/>
              </a:rPr>
              <a:t>2. Conversations, feeds</a:t>
            </a:r>
          </a:p>
        </p:txBody>
      </p:sp>
      <p:pic>
        <p:nvPicPr>
          <p:cNvPr id="120" name="Picture 119" descr="A screenshot of a cell phone&#10;&#10;Description generated with very high confidence">
            <a:extLst>
              <a:ext uri="{FF2B5EF4-FFF2-40B4-BE49-F238E27FC236}">
                <a16:creationId xmlns:a16="http://schemas.microsoft.com/office/drawing/2014/main" id="{FFF2F5E3-4307-457D-919B-7913803F74C5}"/>
              </a:ext>
            </a:extLst>
          </p:cNvPr>
          <p:cNvPicPr>
            <a:picLocks noChangeAspect="1"/>
          </p:cNvPicPr>
          <p:nvPr/>
        </p:nvPicPr>
        <p:blipFill>
          <a:blip r:embed="rId3"/>
          <a:stretch>
            <a:fillRect/>
          </a:stretch>
        </p:blipFill>
        <p:spPr>
          <a:xfrm>
            <a:off x="5206095" y="2286000"/>
            <a:ext cx="1823525" cy="3810349"/>
          </a:xfrm>
          <a:prstGeom prst="rect">
            <a:avLst/>
          </a:prstGeom>
          <a:effectLst>
            <a:outerShdw blurRad="50800" dist="38100" dir="2700000" algn="tl" rotWithShape="0">
              <a:prstClr val="black">
                <a:alpha val="40000"/>
              </a:prstClr>
            </a:outerShdw>
          </a:effectLst>
        </p:spPr>
      </p:pic>
      <p:pic>
        <p:nvPicPr>
          <p:cNvPr id="122" name="Picture 121">
            <a:extLst>
              <a:ext uri="{FF2B5EF4-FFF2-40B4-BE49-F238E27FC236}">
                <a16:creationId xmlns:a16="http://schemas.microsoft.com/office/drawing/2014/main" id="{B0B04B57-226C-4816-8E7B-E2D29E2EE1E5}"/>
              </a:ext>
            </a:extLst>
          </p:cNvPr>
          <p:cNvPicPr>
            <a:picLocks noChangeAspect="1"/>
          </p:cNvPicPr>
          <p:nvPr/>
        </p:nvPicPr>
        <p:blipFill>
          <a:blip r:embed="rId4"/>
          <a:stretch>
            <a:fillRect/>
          </a:stretch>
        </p:blipFill>
        <p:spPr>
          <a:xfrm>
            <a:off x="8690857" y="2286000"/>
            <a:ext cx="1963697" cy="3718085"/>
          </a:xfrm>
          <a:prstGeom prst="rect">
            <a:avLst/>
          </a:prstGeom>
          <a:effectLst>
            <a:outerShdw blurRad="50800" dist="38100" dir="2700000" algn="tl" rotWithShape="0">
              <a:prstClr val="black">
                <a:alpha val="40000"/>
              </a:prstClr>
            </a:outerShdw>
          </a:effectLst>
        </p:spPr>
      </p:pic>
      <p:pic>
        <p:nvPicPr>
          <p:cNvPr id="123" name="Picture 122">
            <a:extLst>
              <a:ext uri="{FF2B5EF4-FFF2-40B4-BE49-F238E27FC236}">
                <a16:creationId xmlns:a16="http://schemas.microsoft.com/office/drawing/2014/main" id="{F886B8FF-AA5D-4812-87BC-1C53AA793DDB}"/>
              </a:ext>
            </a:extLst>
          </p:cNvPr>
          <p:cNvPicPr>
            <a:picLocks noChangeAspect="1"/>
          </p:cNvPicPr>
          <p:nvPr/>
        </p:nvPicPr>
        <p:blipFill>
          <a:blip r:embed="rId5"/>
          <a:stretch>
            <a:fillRect/>
          </a:stretch>
        </p:blipFill>
        <p:spPr>
          <a:xfrm>
            <a:off x="1150895" y="2313407"/>
            <a:ext cx="2398935" cy="3718085"/>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FA93517E-AE88-4393-8177-837C73CFF7A6}"/>
              </a:ext>
            </a:extLst>
          </p:cNvPr>
          <p:cNvSpPr>
            <a:spLocks noGrp="1"/>
          </p:cNvSpPr>
          <p:nvPr>
            <p:ph type="title"/>
          </p:nvPr>
        </p:nvSpPr>
        <p:spPr/>
        <p:txBody>
          <a:bodyPr/>
          <a:lstStyle/>
          <a:p>
            <a:r>
              <a:rPr lang="en-US"/>
              <a:t>Constellations of data</a:t>
            </a:r>
          </a:p>
        </p:txBody>
      </p:sp>
    </p:spTree>
    <p:extLst>
      <p:ext uri="{BB962C8B-B14F-4D97-AF65-F5344CB8AC3E}">
        <p14:creationId xmlns:p14="http://schemas.microsoft.com/office/powerpoint/2010/main" val="469285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4">
                                            <p:txEl>
                                              <p:pRg st="0" end="0"/>
                                            </p:txEl>
                                          </p:spTgt>
                                        </p:tgtEl>
                                        <p:attrNameLst>
                                          <p:attrName>style.visibility</p:attrName>
                                        </p:attrNameLst>
                                      </p:cBhvr>
                                      <p:to>
                                        <p:strVal val="visible"/>
                                      </p:to>
                                    </p:set>
                                    <p:animEffect transition="in" filter="fade">
                                      <p:cBhvr>
                                        <p:cTn id="10" dur="500"/>
                                        <p:tgtEl>
                                          <p:spTgt spid="11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fade">
                                      <p:cBhvr>
                                        <p:cTn id="15" dur="500"/>
                                        <p:tgtEl>
                                          <p:spTgt spid="119"/>
                                        </p:tgtEl>
                                      </p:cBhvr>
                                    </p:animEffect>
                                  </p:childTnLst>
                                </p:cTn>
                              </p:par>
                              <p:par>
                                <p:cTn id="16" presetID="10" presetClass="entr" presetSubtype="0" fill="hold" nodeType="with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fade">
                                      <p:cBhvr>
                                        <p:cTn id="18" dur="500"/>
                                        <p:tgtEl>
                                          <p:spTgt spid="1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5">
                                            <p:txEl>
                                              <p:pRg st="0" end="0"/>
                                            </p:txEl>
                                          </p:spTgt>
                                        </p:tgtEl>
                                        <p:attrNameLst>
                                          <p:attrName>style.visibility</p:attrName>
                                        </p:attrNameLst>
                                      </p:cBhvr>
                                      <p:to>
                                        <p:strVal val="visible"/>
                                      </p:to>
                                    </p:set>
                                    <p:animEffect transition="in" filter="fade">
                                      <p:cBhvr>
                                        <p:cTn id="23" dur="500"/>
                                        <p:tgtEl>
                                          <p:spTgt spid="115">
                                            <p:txEl>
                                              <p:pRg st="0" end="0"/>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122"/>
                                        </p:tgtEl>
                                        <p:attrNameLst>
                                          <p:attrName>style.visibility</p:attrName>
                                        </p:attrNameLst>
                                      </p:cBhvr>
                                      <p:to>
                                        <p:strVal val="visible"/>
                                      </p:to>
                                    </p:set>
                                    <p:animEffect transition="in" filter="fade">
                                      <p:cBhvr>
                                        <p:cTn id="2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build="p"/>
      <p:bldP spid="115" grpId="0" build="p"/>
      <p:bldP spid="1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7982D9-2D5C-4608-AC7B-93FF9650483E}"/>
              </a:ext>
            </a:extLst>
          </p:cNvPr>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4A38D7-52AB-4646-B030-94815D880216}"/>
              </a:ext>
            </a:extLst>
          </p:cNvPr>
          <p:cNvSpPr>
            <a:spLocks noGrp="1"/>
          </p:cNvSpPr>
          <p:nvPr>
            <p:ph type="title"/>
          </p:nvPr>
        </p:nvSpPr>
        <p:spPr>
          <a:xfrm>
            <a:off x="336000" y="457200"/>
            <a:ext cx="5760000" cy="1259999"/>
          </a:xfrm>
          <a:solidFill>
            <a:schemeClr val="bg1">
              <a:lumMod val="95000"/>
            </a:schemeClr>
          </a:solidFill>
        </p:spPr>
        <p:txBody>
          <a:bodyPr>
            <a:noAutofit/>
          </a:bodyPr>
          <a:lstStyle/>
          <a:p>
            <a:r>
              <a:rPr lang="en-US"/>
              <a:t>Microsoft Graph is all about </a:t>
            </a:r>
            <a:r>
              <a:rPr lang="en-US">
                <a:solidFill>
                  <a:srgbClr val="3076BC"/>
                </a:solidFill>
              </a:rPr>
              <a:t>you</a:t>
            </a:r>
          </a:p>
        </p:txBody>
      </p:sp>
      <p:sp>
        <p:nvSpPr>
          <p:cNvPr id="3" name="Content Placeholder 2">
            <a:extLst>
              <a:ext uri="{FF2B5EF4-FFF2-40B4-BE49-F238E27FC236}">
                <a16:creationId xmlns:a16="http://schemas.microsoft.com/office/drawing/2014/main" id="{0E7788F0-7FDC-4F1E-9F86-5B2AD4715195}"/>
              </a:ext>
            </a:extLst>
          </p:cNvPr>
          <p:cNvSpPr>
            <a:spLocks noGrp="1"/>
          </p:cNvSpPr>
          <p:nvPr>
            <p:ph idx="1"/>
          </p:nvPr>
        </p:nvSpPr>
        <p:spPr>
          <a:xfrm>
            <a:off x="336000" y="2057400"/>
            <a:ext cx="5379000" cy="3521400"/>
          </a:xfrm>
        </p:spPr>
        <p:txBody>
          <a:bodyPr>
            <a:normAutofit/>
          </a:bodyPr>
          <a:lstStyle/>
          <a:p>
            <a:r>
              <a:rPr lang="en-US"/>
              <a:t>If you or your customers are part of the millions of users that are using Microsoft cloud services, then Microsoft Graph is the fabric of all your data </a:t>
            </a:r>
          </a:p>
        </p:txBody>
      </p:sp>
      <p:grpSp>
        <p:nvGrpSpPr>
          <p:cNvPr id="5" name="Group 4">
            <a:extLst>
              <a:ext uri="{FF2B5EF4-FFF2-40B4-BE49-F238E27FC236}">
                <a16:creationId xmlns:a16="http://schemas.microsoft.com/office/drawing/2014/main" id="{AF2D972F-4157-49CC-8570-43EF17A1A1EE}"/>
              </a:ext>
            </a:extLst>
          </p:cNvPr>
          <p:cNvGrpSpPr/>
          <p:nvPr/>
        </p:nvGrpSpPr>
        <p:grpSpPr>
          <a:xfrm>
            <a:off x="6477000" y="1828800"/>
            <a:ext cx="5395428" cy="3183346"/>
            <a:chOff x="6477000" y="1828800"/>
            <a:chExt cx="5395428" cy="3183346"/>
          </a:xfrm>
        </p:grpSpPr>
        <p:pic>
          <p:nvPicPr>
            <p:cNvPr id="44" name="Picture 43">
              <a:extLst>
                <a:ext uri="{FF2B5EF4-FFF2-40B4-BE49-F238E27FC236}">
                  <a16:creationId xmlns:a16="http://schemas.microsoft.com/office/drawing/2014/main" id="{C665DC2C-C7F1-48F2-A4D1-23DB4C9B8A6F}"/>
                </a:ext>
              </a:extLst>
            </p:cNvPr>
            <p:cNvPicPr>
              <a:picLocks noChangeAspect="1"/>
            </p:cNvPicPr>
            <p:nvPr/>
          </p:nvPicPr>
          <p:blipFill>
            <a:blip r:embed="rId3"/>
            <a:stretch>
              <a:fillRect/>
            </a:stretch>
          </p:blipFill>
          <p:spPr>
            <a:xfrm>
              <a:off x="6477000" y="1828800"/>
              <a:ext cx="5395428" cy="2402032"/>
            </a:xfrm>
            <a:prstGeom prst="rect">
              <a:avLst/>
            </a:prstGeom>
          </p:spPr>
        </p:pic>
        <p:sp>
          <p:nvSpPr>
            <p:cNvPr id="89" name="Rectangle 88">
              <a:extLst>
                <a:ext uri="{FF2B5EF4-FFF2-40B4-BE49-F238E27FC236}">
                  <a16:creationId xmlns:a16="http://schemas.microsoft.com/office/drawing/2014/main" id="{578AA937-96D8-4C07-A213-0F00D7A32C0C}"/>
                </a:ext>
              </a:extLst>
            </p:cNvPr>
            <p:cNvSpPr/>
            <p:nvPr/>
          </p:nvSpPr>
          <p:spPr>
            <a:xfrm>
              <a:off x="8090058" y="4648200"/>
              <a:ext cx="2169312" cy="363946"/>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1A1A1A"/>
                  </a:solidFill>
                  <a:effectLst/>
                  <a:uLnTx/>
                  <a:uFillTx/>
                  <a:latin typeface="Segoe UI"/>
                  <a:ea typeface="+mn-ea"/>
                  <a:cs typeface="+mn-cs"/>
                </a:rPr>
                <a:t>It all starts with /me</a:t>
              </a:r>
            </a:p>
          </p:txBody>
        </p:sp>
        <p:grpSp>
          <p:nvGrpSpPr>
            <p:cNvPr id="167" name="Group 166">
              <a:extLst>
                <a:ext uri="{FF2B5EF4-FFF2-40B4-BE49-F238E27FC236}">
                  <a16:creationId xmlns:a16="http://schemas.microsoft.com/office/drawing/2014/main" id="{82BE3C1F-4206-42D5-8DB3-F34E10C940A3}"/>
                </a:ext>
              </a:extLst>
            </p:cNvPr>
            <p:cNvGrpSpPr/>
            <p:nvPr/>
          </p:nvGrpSpPr>
          <p:grpSpPr>
            <a:xfrm>
              <a:off x="8621113" y="2448759"/>
              <a:ext cx="1107203" cy="1107203"/>
              <a:chOff x="5586882" y="3450725"/>
              <a:chExt cx="1097280" cy="1097280"/>
            </a:xfrm>
          </p:grpSpPr>
          <p:sp>
            <p:nvSpPr>
              <p:cNvPr id="168" name="Oval 167">
                <a:extLst>
                  <a:ext uri="{FF2B5EF4-FFF2-40B4-BE49-F238E27FC236}">
                    <a16:creationId xmlns:a16="http://schemas.microsoft.com/office/drawing/2014/main" id="{63BACBB0-70D5-4A25-BE8A-A0E3C8903C9C}"/>
                  </a:ext>
                </a:extLst>
              </p:cNvPr>
              <p:cNvSpPr/>
              <p:nvPr/>
            </p:nvSpPr>
            <p:spPr bwMode="auto">
              <a:xfrm>
                <a:off x="5586882" y="3450725"/>
                <a:ext cx="1097280" cy="1097280"/>
              </a:xfrm>
              <a:prstGeom prst="ellipse">
                <a:avLst/>
              </a:prstGeom>
              <a:solidFill>
                <a:schemeClr val="accent3"/>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5439">
                        <a:srgbClr val="F8F8F8"/>
                      </a:gs>
                      <a:gs pos="10000">
                        <a:srgbClr val="F8F8F8"/>
                      </a:gs>
                    </a:gsLst>
                    <a:lin ang="5400000" scaled="0"/>
                  </a:gradFill>
                  <a:effectLst/>
                  <a:uLnTx/>
                  <a:uFillTx/>
                  <a:latin typeface="Segoe UI Semilight"/>
                  <a:ea typeface="+mn-ea"/>
                  <a:cs typeface="+mn-cs"/>
                </a:endParaRPr>
              </a:p>
            </p:txBody>
          </p:sp>
          <p:sp>
            <p:nvSpPr>
              <p:cNvPr id="169" name="Freeform 5">
                <a:extLst>
                  <a:ext uri="{FF2B5EF4-FFF2-40B4-BE49-F238E27FC236}">
                    <a16:creationId xmlns:a16="http://schemas.microsoft.com/office/drawing/2014/main" id="{25BE103F-A066-4905-B7D6-A42AE30A55D7}"/>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accent3"/>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Semilight"/>
                  <a:ea typeface="+mn-ea"/>
                  <a:cs typeface="+mn-cs"/>
                </a:endParaRPr>
              </a:p>
            </p:txBody>
          </p:sp>
        </p:grpSp>
      </p:grpSp>
    </p:spTree>
    <p:extLst>
      <p:ext uri="{BB962C8B-B14F-4D97-AF65-F5344CB8AC3E}">
        <p14:creationId xmlns:p14="http://schemas.microsoft.com/office/powerpoint/2010/main" val="38043137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F6C5-A38D-4FEE-83EC-E424B1CA5D52}"/>
              </a:ext>
            </a:extLst>
          </p:cNvPr>
          <p:cNvSpPr>
            <a:spLocks noGrp="1"/>
          </p:cNvSpPr>
          <p:nvPr>
            <p:ph type="title"/>
          </p:nvPr>
        </p:nvSpPr>
        <p:spPr/>
        <p:txBody>
          <a:bodyPr/>
          <a:lstStyle/>
          <a:p>
            <a:r>
              <a:rPr lang="en-US"/>
              <a:t>Gateway to </a:t>
            </a:r>
            <a:r>
              <a:rPr lang="en-US">
                <a:solidFill>
                  <a:srgbClr val="3076BC"/>
                </a:solidFill>
              </a:rPr>
              <a:t>your</a:t>
            </a:r>
            <a:r>
              <a:rPr lang="en-US">
                <a:solidFill>
                  <a:schemeClr val="accent3"/>
                </a:solidFill>
              </a:rPr>
              <a:t> </a:t>
            </a:r>
            <a:r>
              <a:rPr lang="en-US"/>
              <a:t>data in the Microsoft cloud</a:t>
            </a:r>
          </a:p>
        </p:txBody>
      </p:sp>
      <p:grpSp>
        <p:nvGrpSpPr>
          <p:cNvPr id="63" name="Group 62">
            <a:extLst>
              <a:ext uri="{FF2B5EF4-FFF2-40B4-BE49-F238E27FC236}">
                <a16:creationId xmlns:a16="http://schemas.microsoft.com/office/drawing/2014/main" id="{80BE252D-BD24-4AE9-B251-07DB843B93FD}"/>
              </a:ext>
            </a:extLst>
          </p:cNvPr>
          <p:cNvGrpSpPr/>
          <p:nvPr/>
        </p:nvGrpSpPr>
        <p:grpSpPr>
          <a:xfrm>
            <a:off x="7927839" y="5194861"/>
            <a:ext cx="1163285" cy="1022169"/>
            <a:chOff x="7927839" y="5194861"/>
            <a:chExt cx="1163285" cy="1022169"/>
          </a:xfrm>
        </p:grpSpPr>
        <p:sp>
          <p:nvSpPr>
            <p:cNvPr id="13" name="TextBox 12">
              <a:extLst>
                <a:ext uri="{FF2B5EF4-FFF2-40B4-BE49-F238E27FC236}">
                  <a16:creationId xmlns:a16="http://schemas.microsoft.com/office/drawing/2014/main" id="{90551B74-91CE-46F3-BF72-45CE21A521E3}"/>
                </a:ext>
              </a:extLst>
            </p:cNvPr>
            <p:cNvSpPr txBox="1"/>
            <p:nvPr/>
          </p:nvSpPr>
          <p:spPr>
            <a:xfrm>
              <a:off x="7927839" y="5970809"/>
              <a:ext cx="1163285" cy="246221"/>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Deep insights</a:t>
              </a:r>
            </a:p>
          </p:txBody>
        </p:sp>
        <p:sp>
          <p:nvSpPr>
            <p:cNvPr id="15" name="Chart_E999" descr="Line chart, growth, gain&#10;">
              <a:extLst>
                <a:ext uri="{FF2B5EF4-FFF2-40B4-BE49-F238E27FC236}">
                  <a16:creationId xmlns:a16="http://schemas.microsoft.com/office/drawing/2014/main" id="{2C9F840A-9541-489F-87C1-9F6CCB8BCD55}"/>
                </a:ext>
              </a:extLst>
            </p:cNvPr>
            <p:cNvSpPr>
              <a:spLocks noChangeAspect="1" noEditPoints="1"/>
            </p:cNvSpPr>
            <p:nvPr/>
          </p:nvSpPr>
          <p:spPr bwMode="auto">
            <a:xfrm>
              <a:off x="8223088" y="5194861"/>
              <a:ext cx="572786" cy="573190"/>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2" name="Group 61">
            <a:extLst>
              <a:ext uri="{FF2B5EF4-FFF2-40B4-BE49-F238E27FC236}">
                <a16:creationId xmlns:a16="http://schemas.microsoft.com/office/drawing/2014/main" id="{406A32BB-D9CE-4B2F-B27B-4242A074B4F8}"/>
              </a:ext>
            </a:extLst>
          </p:cNvPr>
          <p:cNvGrpSpPr/>
          <p:nvPr/>
        </p:nvGrpSpPr>
        <p:grpSpPr>
          <a:xfrm>
            <a:off x="5992155" y="5232234"/>
            <a:ext cx="1045129" cy="984796"/>
            <a:chOff x="5992155" y="5232234"/>
            <a:chExt cx="1045129" cy="984796"/>
          </a:xfrm>
        </p:grpSpPr>
        <p:sp>
          <p:nvSpPr>
            <p:cNvPr id="12" name="TextBox 11">
              <a:extLst>
                <a:ext uri="{FF2B5EF4-FFF2-40B4-BE49-F238E27FC236}">
                  <a16:creationId xmlns:a16="http://schemas.microsoft.com/office/drawing/2014/main" id="{68A9E39F-D112-4E0F-98CF-A528AF69C235}"/>
                </a:ext>
              </a:extLst>
            </p:cNvPr>
            <p:cNvSpPr txBox="1"/>
            <p:nvPr/>
          </p:nvSpPr>
          <p:spPr>
            <a:xfrm>
              <a:off x="5992155" y="5970809"/>
              <a:ext cx="1045129" cy="246221"/>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Rich content</a:t>
              </a:r>
            </a:p>
          </p:txBody>
        </p:sp>
        <p:sp>
          <p:nvSpPr>
            <p:cNvPr id="16" name="cloud_2" descr="Intelligent cloud&#10;">
              <a:extLst>
                <a:ext uri="{FF2B5EF4-FFF2-40B4-BE49-F238E27FC236}">
                  <a16:creationId xmlns:a16="http://schemas.microsoft.com/office/drawing/2014/main" id="{C433463B-9EF1-4306-B535-10A37E5D0BDF}"/>
                </a:ext>
              </a:extLst>
            </p:cNvPr>
            <p:cNvSpPr>
              <a:spLocks noChangeAspect="1" noEditPoints="1"/>
            </p:cNvSpPr>
            <p:nvPr/>
          </p:nvSpPr>
          <p:spPr bwMode="auto">
            <a:xfrm>
              <a:off x="6082848" y="5232234"/>
              <a:ext cx="863742" cy="498445"/>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4" name="Group 63">
            <a:extLst>
              <a:ext uri="{FF2B5EF4-FFF2-40B4-BE49-F238E27FC236}">
                <a16:creationId xmlns:a16="http://schemas.microsoft.com/office/drawing/2014/main" id="{9A7C199A-AC41-4111-BD2E-9B0FD40C8D40}"/>
              </a:ext>
            </a:extLst>
          </p:cNvPr>
          <p:cNvGrpSpPr/>
          <p:nvPr/>
        </p:nvGrpSpPr>
        <p:grpSpPr>
          <a:xfrm>
            <a:off x="9740163" y="5172341"/>
            <a:ext cx="1591923" cy="1044689"/>
            <a:chOff x="9740163" y="5172341"/>
            <a:chExt cx="1591923" cy="1044689"/>
          </a:xfrm>
        </p:grpSpPr>
        <p:sp>
          <p:nvSpPr>
            <p:cNvPr id="17" name="Stopwatch_E916" descr="Stopwatch, timer&#10;">
              <a:extLst>
                <a:ext uri="{FF2B5EF4-FFF2-40B4-BE49-F238E27FC236}">
                  <a16:creationId xmlns:a16="http://schemas.microsoft.com/office/drawing/2014/main" id="{EE3F83EB-545D-497A-8233-9C9DE2E01990}"/>
                </a:ext>
              </a:extLst>
            </p:cNvPr>
            <p:cNvSpPr>
              <a:spLocks noChangeAspect="1" noEditPoints="1"/>
            </p:cNvSpPr>
            <p:nvPr/>
          </p:nvSpPr>
          <p:spPr bwMode="auto">
            <a:xfrm>
              <a:off x="10268256" y="5172341"/>
              <a:ext cx="535739" cy="618230"/>
            </a:xfrm>
            <a:custGeom>
              <a:avLst/>
              <a:gdLst>
                <a:gd name="T0" fmla="*/ 3250 w 3250"/>
                <a:gd name="T1" fmla="*/ 2125 h 3750"/>
                <a:gd name="T2" fmla="*/ 1625 w 3250"/>
                <a:gd name="T3" fmla="*/ 3750 h 3750"/>
                <a:gd name="T4" fmla="*/ 0 w 3250"/>
                <a:gd name="T5" fmla="*/ 2125 h 3750"/>
                <a:gd name="T6" fmla="*/ 1625 w 3250"/>
                <a:gd name="T7" fmla="*/ 500 h 3750"/>
                <a:gd name="T8" fmla="*/ 3250 w 3250"/>
                <a:gd name="T9" fmla="*/ 2125 h 3750"/>
                <a:gd name="T10" fmla="*/ 1500 w 3250"/>
                <a:gd name="T11" fmla="*/ 1125 h 3750"/>
                <a:gd name="T12" fmla="*/ 1500 w 3250"/>
                <a:gd name="T13" fmla="*/ 2250 h 3750"/>
                <a:gd name="T14" fmla="*/ 2375 w 3250"/>
                <a:gd name="T15" fmla="*/ 2250 h 3750"/>
                <a:gd name="T16" fmla="*/ 875 w 3250"/>
                <a:gd name="T17" fmla="*/ 0 h 3750"/>
                <a:gd name="T18" fmla="*/ 2125 w 3250"/>
                <a:gd name="T19" fmla="*/ 0 h 3750"/>
                <a:gd name="T20" fmla="*/ 1500 w 3250"/>
                <a:gd name="T21" fmla="*/ 500 h 3750"/>
                <a:gd name="T22" fmla="*/ 1500 w 3250"/>
                <a:gd name="T23" fmla="*/ 0 h 3750"/>
                <a:gd name="T24" fmla="*/ 2643 w 3250"/>
                <a:gd name="T25" fmla="*/ 857 h 3750"/>
                <a:gd name="T26" fmla="*/ 3125 w 3250"/>
                <a:gd name="T27" fmla="*/ 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50" h="3750">
                  <a:moveTo>
                    <a:pt x="3250" y="2125"/>
                  </a:moveTo>
                  <a:cubicBezTo>
                    <a:pt x="3250" y="3022"/>
                    <a:pt x="2522" y="3750"/>
                    <a:pt x="1625" y="3750"/>
                  </a:cubicBezTo>
                  <a:cubicBezTo>
                    <a:pt x="728" y="3750"/>
                    <a:pt x="0" y="3022"/>
                    <a:pt x="0" y="2125"/>
                  </a:cubicBezTo>
                  <a:cubicBezTo>
                    <a:pt x="0" y="1228"/>
                    <a:pt x="728" y="500"/>
                    <a:pt x="1625" y="500"/>
                  </a:cubicBezTo>
                  <a:cubicBezTo>
                    <a:pt x="2522" y="500"/>
                    <a:pt x="3250" y="1228"/>
                    <a:pt x="3250" y="2125"/>
                  </a:cubicBezTo>
                  <a:close/>
                  <a:moveTo>
                    <a:pt x="1500" y="1125"/>
                  </a:moveTo>
                  <a:cubicBezTo>
                    <a:pt x="1500" y="2250"/>
                    <a:pt x="1500" y="2250"/>
                    <a:pt x="1500" y="2250"/>
                  </a:cubicBezTo>
                  <a:cubicBezTo>
                    <a:pt x="2375" y="2250"/>
                    <a:pt x="2375" y="2250"/>
                    <a:pt x="2375" y="2250"/>
                  </a:cubicBezTo>
                  <a:moveTo>
                    <a:pt x="875" y="0"/>
                  </a:moveTo>
                  <a:cubicBezTo>
                    <a:pt x="2125" y="0"/>
                    <a:pt x="2125" y="0"/>
                    <a:pt x="2125" y="0"/>
                  </a:cubicBezTo>
                  <a:moveTo>
                    <a:pt x="1500" y="500"/>
                  </a:moveTo>
                  <a:cubicBezTo>
                    <a:pt x="1500" y="0"/>
                    <a:pt x="1500" y="0"/>
                    <a:pt x="1500" y="0"/>
                  </a:cubicBezTo>
                  <a:moveTo>
                    <a:pt x="2643" y="857"/>
                  </a:moveTo>
                  <a:cubicBezTo>
                    <a:pt x="3125" y="375"/>
                    <a:pt x="3125" y="375"/>
                    <a:pt x="3125" y="375"/>
                  </a:cubicBez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8" name="TextBox 17">
              <a:extLst>
                <a:ext uri="{FF2B5EF4-FFF2-40B4-BE49-F238E27FC236}">
                  <a16:creationId xmlns:a16="http://schemas.microsoft.com/office/drawing/2014/main" id="{E05515A7-1A71-4424-9B32-1D5DDA3EB9FE}"/>
                </a:ext>
              </a:extLst>
            </p:cNvPr>
            <p:cNvSpPr txBox="1"/>
            <p:nvPr/>
          </p:nvSpPr>
          <p:spPr>
            <a:xfrm>
              <a:off x="9740163" y="5970809"/>
              <a:ext cx="1591923" cy="246221"/>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Real-time updates</a:t>
              </a:r>
            </a:p>
          </p:txBody>
        </p:sp>
      </p:grpSp>
      <p:grpSp>
        <p:nvGrpSpPr>
          <p:cNvPr id="61" name="Group 60">
            <a:extLst>
              <a:ext uri="{FF2B5EF4-FFF2-40B4-BE49-F238E27FC236}">
                <a16:creationId xmlns:a16="http://schemas.microsoft.com/office/drawing/2014/main" id="{F6A7D3CA-B732-4BC8-BB24-359ACC8708A2}"/>
              </a:ext>
            </a:extLst>
          </p:cNvPr>
          <p:cNvGrpSpPr/>
          <p:nvPr/>
        </p:nvGrpSpPr>
        <p:grpSpPr>
          <a:xfrm>
            <a:off x="3682029" y="5154411"/>
            <a:ext cx="1548333" cy="1308841"/>
            <a:chOff x="3682029" y="5154411"/>
            <a:chExt cx="1548333" cy="1308841"/>
          </a:xfrm>
        </p:grpSpPr>
        <p:sp>
          <p:nvSpPr>
            <p:cNvPr id="14" name="people_3" descr="More personal computing&#10;">
              <a:extLst>
                <a:ext uri="{FF2B5EF4-FFF2-40B4-BE49-F238E27FC236}">
                  <a16:creationId xmlns:a16="http://schemas.microsoft.com/office/drawing/2014/main" id="{3373681C-0159-44EF-AB55-EFBD0B45CFE1}"/>
                </a:ext>
              </a:extLst>
            </p:cNvPr>
            <p:cNvSpPr>
              <a:spLocks noChangeAspect="1" noEditPoints="1"/>
            </p:cNvSpPr>
            <p:nvPr/>
          </p:nvSpPr>
          <p:spPr bwMode="auto">
            <a:xfrm>
              <a:off x="4131744" y="5154411"/>
              <a:ext cx="648903" cy="654091"/>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9050" cap="sq">
              <a:solidFill>
                <a:schemeClr val="tx1"/>
              </a:solidFill>
              <a:prstDash val="solid"/>
              <a:miter lim="800000"/>
              <a:headEnd/>
              <a:tailEnd/>
            </a:ln>
            <a:extLst/>
          </p:spPr>
          <p:txBody>
            <a:bodyPr vert="horz" wrap="square" lIns="87880" tIns="43940" rIns="87880" bIns="43940" numCol="1" anchor="t" anchorCtr="0" compatLnSpc="1">
              <a:prstTxWarp prst="textNoShape">
                <a:avLst/>
              </a:prstTxWarp>
            </a:bodyP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19" name="TextBox 18">
              <a:extLst>
                <a:ext uri="{FF2B5EF4-FFF2-40B4-BE49-F238E27FC236}">
                  <a16:creationId xmlns:a16="http://schemas.microsoft.com/office/drawing/2014/main" id="{4D0A10C3-20E2-4F69-99D9-DBC5962DB25E}"/>
                </a:ext>
              </a:extLst>
            </p:cNvPr>
            <p:cNvSpPr txBox="1"/>
            <p:nvPr/>
          </p:nvSpPr>
          <p:spPr>
            <a:xfrm>
              <a:off x="3682029" y="5970809"/>
              <a:ext cx="1548333" cy="492443"/>
            </a:xfrm>
            <a:prstGeom prst="rect">
              <a:avLst/>
            </a:prstGeom>
            <a:noFill/>
          </p:spPr>
          <p:txBody>
            <a:bodyPr wrap="square" lIns="0" tIns="0" rIns="0" bIns="0" rtlCol="0">
              <a:spAutoFit/>
            </a:bodyPr>
            <a:lstStyle>
              <a:defPPr>
                <a:defRPr lang="en-US"/>
              </a:defPPr>
              <a:lvl1pPr algn="ctr">
                <a:defRPr sz="2000">
                  <a:gradFill>
                    <a:gsLst>
                      <a:gs pos="2917">
                        <a:schemeClr val="tx1"/>
                      </a:gs>
                      <a:gs pos="30000">
                        <a:schemeClr val="tx1"/>
                      </a:gs>
                    </a:gsLst>
                    <a:lin ang="5400000" scaled="0"/>
                  </a:gradFill>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Microsoft identity</a:t>
              </a:r>
            </a:p>
          </p:txBody>
        </p:sp>
      </p:grpSp>
      <p:grpSp>
        <p:nvGrpSpPr>
          <p:cNvPr id="51" name="Group 50">
            <a:extLst>
              <a:ext uri="{FF2B5EF4-FFF2-40B4-BE49-F238E27FC236}">
                <a16:creationId xmlns:a16="http://schemas.microsoft.com/office/drawing/2014/main" id="{EE079CC2-D30B-4FF5-87A8-728A5BE9F1BA}"/>
              </a:ext>
            </a:extLst>
          </p:cNvPr>
          <p:cNvGrpSpPr/>
          <p:nvPr/>
        </p:nvGrpSpPr>
        <p:grpSpPr>
          <a:xfrm>
            <a:off x="3990587" y="1453091"/>
            <a:ext cx="931217" cy="1704530"/>
            <a:chOff x="3990587" y="1453091"/>
            <a:chExt cx="931217" cy="1704530"/>
          </a:xfrm>
        </p:grpSpPr>
        <p:sp>
          <p:nvSpPr>
            <p:cNvPr id="5" name="Browser_2" title="Icon of a browser window with a home symbol inside">
              <a:extLst>
                <a:ext uri="{FF2B5EF4-FFF2-40B4-BE49-F238E27FC236}">
                  <a16:creationId xmlns:a16="http://schemas.microsoft.com/office/drawing/2014/main" id="{C09DEE17-19B2-4AF2-9517-EB6CBA1D6593}"/>
                </a:ext>
              </a:extLst>
            </p:cNvPr>
            <p:cNvSpPr>
              <a:spLocks noChangeAspect="1" noEditPoints="1"/>
            </p:cNvSpPr>
            <p:nvPr/>
          </p:nvSpPr>
          <p:spPr bwMode="auto">
            <a:xfrm>
              <a:off x="4166259" y="1453091"/>
              <a:ext cx="579872" cy="492989"/>
            </a:xfrm>
            <a:custGeom>
              <a:avLst/>
              <a:gdLst>
                <a:gd name="T0" fmla="*/ 0 w 335"/>
                <a:gd name="T1" fmla="*/ 0 h 285"/>
                <a:gd name="T2" fmla="*/ 335 w 335"/>
                <a:gd name="T3" fmla="*/ 0 h 285"/>
                <a:gd name="T4" fmla="*/ 335 w 335"/>
                <a:gd name="T5" fmla="*/ 285 h 285"/>
                <a:gd name="T6" fmla="*/ 0 w 335"/>
                <a:gd name="T7" fmla="*/ 285 h 285"/>
                <a:gd name="T8" fmla="*/ 0 w 335"/>
                <a:gd name="T9" fmla="*/ 0 h 285"/>
                <a:gd name="T10" fmla="*/ 0 w 335"/>
                <a:gd name="T11" fmla="*/ 64 h 285"/>
                <a:gd name="T12" fmla="*/ 335 w 335"/>
                <a:gd name="T13" fmla="*/ 64 h 285"/>
                <a:gd name="T14" fmla="*/ 293 w 335"/>
                <a:gd name="T15" fmla="*/ 36 h 285"/>
                <a:gd name="T16" fmla="*/ 298 w 335"/>
                <a:gd name="T17" fmla="*/ 31 h 285"/>
                <a:gd name="T18" fmla="*/ 293 w 335"/>
                <a:gd name="T19" fmla="*/ 27 h 285"/>
                <a:gd name="T20" fmla="*/ 289 w 335"/>
                <a:gd name="T21" fmla="*/ 31 h 285"/>
                <a:gd name="T22" fmla="*/ 293 w 335"/>
                <a:gd name="T23" fmla="*/ 36 h 285"/>
                <a:gd name="T24" fmla="*/ 240 w 335"/>
                <a:gd name="T25" fmla="*/ 36 h 285"/>
                <a:gd name="T26" fmla="*/ 245 w 335"/>
                <a:gd name="T27" fmla="*/ 31 h 285"/>
                <a:gd name="T28" fmla="*/ 240 w 335"/>
                <a:gd name="T29" fmla="*/ 27 h 285"/>
                <a:gd name="T30" fmla="*/ 235 w 335"/>
                <a:gd name="T31" fmla="*/ 31 h 285"/>
                <a:gd name="T32" fmla="*/ 240 w 335"/>
                <a:gd name="T33" fmla="*/ 36 h 285"/>
                <a:gd name="T34" fmla="*/ 187 w 335"/>
                <a:gd name="T35" fmla="*/ 36 h 285"/>
                <a:gd name="T36" fmla="*/ 192 w 335"/>
                <a:gd name="T37" fmla="*/ 31 h 285"/>
                <a:gd name="T38" fmla="*/ 187 w 335"/>
                <a:gd name="T39" fmla="*/ 27 h 285"/>
                <a:gd name="T40" fmla="*/ 182 w 335"/>
                <a:gd name="T41" fmla="*/ 31 h 285"/>
                <a:gd name="T42" fmla="*/ 187 w 335"/>
                <a:gd name="T43" fmla="*/ 36 h 285"/>
                <a:gd name="T44" fmla="*/ 157 w 335"/>
                <a:gd name="T45" fmla="*/ 233 h 285"/>
                <a:gd name="T46" fmla="*/ 157 w 335"/>
                <a:gd name="T47" fmla="*/ 190 h 285"/>
                <a:gd name="T48" fmla="*/ 185 w 335"/>
                <a:gd name="T49" fmla="*/ 190 h 285"/>
                <a:gd name="T50" fmla="*/ 185 w 335"/>
                <a:gd name="T51" fmla="*/ 233 h 285"/>
                <a:gd name="T52" fmla="*/ 232 w 335"/>
                <a:gd name="T53" fmla="*/ 233 h 285"/>
                <a:gd name="T54" fmla="*/ 232 w 335"/>
                <a:gd name="T55" fmla="*/ 165 h 285"/>
                <a:gd name="T56" fmla="*/ 171 w 335"/>
                <a:gd name="T57" fmla="*/ 105 h 285"/>
                <a:gd name="T58" fmla="*/ 111 w 335"/>
                <a:gd name="T59" fmla="*/ 165 h 285"/>
                <a:gd name="T60" fmla="*/ 111 w 335"/>
                <a:gd name="T61" fmla="*/ 233 h 285"/>
                <a:gd name="T62" fmla="*/ 157 w 335"/>
                <a:gd name="T63" fmla="*/ 233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5">
                  <a:moveTo>
                    <a:pt x="0" y="0"/>
                  </a:moveTo>
                  <a:cubicBezTo>
                    <a:pt x="335" y="0"/>
                    <a:pt x="335" y="0"/>
                    <a:pt x="335" y="0"/>
                  </a:cubicBezTo>
                  <a:cubicBezTo>
                    <a:pt x="335" y="285"/>
                    <a:pt x="335" y="285"/>
                    <a:pt x="335" y="285"/>
                  </a:cubicBezTo>
                  <a:cubicBezTo>
                    <a:pt x="0" y="285"/>
                    <a:pt x="0" y="285"/>
                    <a:pt x="0" y="285"/>
                  </a:cubicBezTo>
                  <a:cubicBezTo>
                    <a:pt x="0" y="0"/>
                    <a:pt x="0" y="0"/>
                    <a:pt x="0" y="0"/>
                  </a:cubicBezTo>
                  <a:close/>
                  <a:moveTo>
                    <a:pt x="0" y="64"/>
                  </a:moveTo>
                  <a:cubicBezTo>
                    <a:pt x="335" y="64"/>
                    <a:pt x="335" y="64"/>
                    <a:pt x="335" y="64"/>
                  </a:cubicBezTo>
                  <a:moveTo>
                    <a:pt x="293" y="36"/>
                  </a:moveTo>
                  <a:cubicBezTo>
                    <a:pt x="296" y="36"/>
                    <a:pt x="298" y="34"/>
                    <a:pt x="298" y="31"/>
                  </a:cubicBezTo>
                  <a:cubicBezTo>
                    <a:pt x="298" y="29"/>
                    <a:pt x="296" y="27"/>
                    <a:pt x="293" y="27"/>
                  </a:cubicBezTo>
                  <a:cubicBezTo>
                    <a:pt x="291" y="27"/>
                    <a:pt x="289" y="29"/>
                    <a:pt x="289" y="31"/>
                  </a:cubicBezTo>
                  <a:cubicBezTo>
                    <a:pt x="289" y="34"/>
                    <a:pt x="291" y="36"/>
                    <a:pt x="293" y="36"/>
                  </a:cubicBezTo>
                  <a:close/>
                  <a:moveTo>
                    <a:pt x="240" y="36"/>
                  </a:moveTo>
                  <a:cubicBezTo>
                    <a:pt x="243" y="36"/>
                    <a:pt x="245" y="34"/>
                    <a:pt x="245" y="31"/>
                  </a:cubicBezTo>
                  <a:cubicBezTo>
                    <a:pt x="245" y="29"/>
                    <a:pt x="243" y="27"/>
                    <a:pt x="240" y="27"/>
                  </a:cubicBezTo>
                  <a:cubicBezTo>
                    <a:pt x="238" y="27"/>
                    <a:pt x="235" y="29"/>
                    <a:pt x="235" y="31"/>
                  </a:cubicBezTo>
                  <a:cubicBezTo>
                    <a:pt x="235" y="34"/>
                    <a:pt x="238" y="36"/>
                    <a:pt x="240" y="36"/>
                  </a:cubicBezTo>
                  <a:close/>
                  <a:moveTo>
                    <a:pt x="187" y="36"/>
                  </a:moveTo>
                  <a:cubicBezTo>
                    <a:pt x="189" y="36"/>
                    <a:pt x="192" y="34"/>
                    <a:pt x="192" y="31"/>
                  </a:cubicBezTo>
                  <a:cubicBezTo>
                    <a:pt x="192" y="29"/>
                    <a:pt x="189" y="27"/>
                    <a:pt x="187" y="27"/>
                  </a:cubicBezTo>
                  <a:cubicBezTo>
                    <a:pt x="184" y="27"/>
                    <a:pt x="182" y="29"/>
                    <a:pt x="182" y="31"/>
                  </a:cubicBezTo>
                  <a:cubicBezTo>
                    <a:pt x="182" y="34"/>
                    <a:pt x="184" y="36"/>
                    <a:pt x="187" y="36"/>
                  </a:cubicBezTo>
                  <a:close/>
                  <a:moveTo>
                    <a:pt x="157" y="233"/>
                  </a:moveTo>
                  <a:cubicBezTo>
                    <a:pt x="157" y="190"/>
                    <a:pt x="157" y="190"/>
                    <a:pt x="157" y="190"/>
                  </a:cubicBezTo>
                  <a:cubicBezTo>
                    <a:pt x="185" y="190"/>
                    <a:pt x="185" y="190"/>
                    <a:pt x="185" y="190"/>
                  </a:cubicBezTo>
                  <a:cubicBezTo>
                    <a:pt x="185" y="233"/>
                    <a:pt x="185" y="233"/>
                    <a:pt x="185" y="233"/>
                  </a:cubicBezTo>
                  <a:cubicBezTo>
                    <a:pt x="232" y="233"/>
                    <a:pt x="232" y="233"/>
                    <a:pt x="232" y="233"/>
                  </a:cubicBezTo>
                  <a:cubicBezTo>
                    <a:pt x="232" y="165"/>
                    <a:pt x="232" y="165"/>
                    <a:pt x="232" y="165"/>
                  </a:cubicBezTo>
                  <a:cubicBezTo>
                    <a:pt x="171" y="105"/>
                    <a:pt x="171" y="105"/>
                    <a:pt x="171" y="105"/>
                  </a:cubicBezTo>
                  <a:cubicBezTo>
                    <a:pt x="111" y="165"/>
                    <a:pt x="111" y="165"/>
                    <a:pt x="111" y="165"/>
                  </a:cubicBezTo>
                  <a:cubicBezTo>
                    <a:pt x="111" y="233"/>
                    <a:pt x="111" y="233"/>
                    <a:pt x="111" y="233"/>
                  </a:cubicBezTo>
                  <a:lnTo>
                    <a:pt x="157" y="23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8" name="TextBox 7">
              <a:extLst>
                <a:ext uri="{FF2B5EF4-FFF2-40B4-BE49-F238E27FC236}">
                  <a16:creationId xmlns:a16="http://schemas.microsoft.com/office/drawing/2014/main" id="{93A2DB6B-1791-41ED-938B-8DA8A3A0BB63}"/>
                </a:ext>
              </a:extLst>
            </p:cNvPr>
            <p:cNvSpPr txBox="1"/>
            <p:nvPr/>
          </p:nvSpPr>
          <p:spPr>
            <a:xfrm>
              <a:off x="3990587" y="2173446"/>
              <a:ext cx="931217"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Web Apps</a:t>
              </a:r>
            </a:p>
          </p:txBody>
        </p:sp>
        <p:cxnSp>
          <p:nvCxnSpPr>
            <p:cNvPr id="23" name="Straight Arrow Connector 135">
              <a:extLst>
                <a:ext uri="{FF2B5EF4-FFF2-40B4-BE49-F238E27FC236}">
                  <a16:creationId xmlns:a16="http://schemas.microsoft.com/office/drawing/2014/main" id="{4102E9EF-1551-42F4-89BB-CBF98989DACA}"/>
                </a:ext>
              </a:extLst>
            </p:cNvPr>
            <p:cNvCxnSpPr>
              <a:cxnSpLocks/>
            </p:cNvCxnSpPr>
            <p:nvPr/>
          </p:nvCxnSpPr>
          <p:spPr>
            <a:xfrm>
              <a:off x="4456196"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25C44C29-C164-453E-B4B2-2F91245455C3}"/>
              </a:ext>
            </a:extLst>
          </p:cNvPr>
          <p:cNvGrpSpPr/>
          <p:nvPr/>
        </p:nvGrpSpPr>
        <p:grpSpPr>
          <a:xfrm>
            <a:off x="5309168" y="1527779"/>
            <a:ext cx="2347341" cy="1629842"/>
            <a:chOff x="5309168" y="1527779"/>
            <a:chExt cx="2347341" cy="1629842"/>
          </a:xfrm>
        </p:grpSpPr>
        <p:sp>
          <p:nvSpPr>
            <p:cNvPr id="4" name="HoloLens_EC94" title="Icon of Microsoft HoloLens">
              <a:extLst>
                <a:ext uri="{FF2B5EF4-FFF2-40B4-BE49-F238E27FC236}">
                  <a16:creationId xmlns:a16="http://schemas.microsoft.com/office/drawing/2014/main" id="{6E1E3F33-AA5F-45EE-9C72-B30785671954}"/>
                </a:ext>
              </a:extLst>
            </p:cNvPr>
            <p:cNvSpPr>
              <a:spLocks noChangeAspect="1" noEditPoints="1"/>
            </p:cNvSpPr>
            <p:nvPr/>
          </p:nvSpPr>
          <p:spPr bwMode="auto">
            <a:xfrm>
              <a:off x="6161202" y="1527779"/>
              <a:ext cx="643275" cy="343613"/>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1A1A1A"/>
                </a:solidFill>
                <a:effectLst/>
                <a:uLnTx/>
                <a:uFillTx/>
                <a:latin typeface="Segoe UI"/>
                <a:ea typeface="+mn-ea"/>
                <a:cs typeface="+mn-cs"/>
              </a:endParaRPr>
            </a:p>
          </p:txBody>
        </p:sp>
        <p:sp>
          <p:nvSpPr>
            <p:cNvPr id="9" name="TextBox 8">
              <a:extLst>
                <a:ext uri="{FF2B5EF4-FFF2-40B4-BE49-F238E27FC236}">
                  <a16:creationId xmlns:a16="http://schemas.microsoft.com/office/drawing/2014/main" id="{CE2F8810-366D-490D-A2F7-70BBF03FA536}"/>
                </a:ext>
              </a:extLst>
            </p:cNvPr>
            <p:cNvSpPr txBox="1"/>
            <p:nvPr/>
          </p:nvSpPr>
          <p:spPr>
            <a:xfrm>
              <a:off x="5309168" y="2173446"/>
              <a:ext cx="2347341"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Device &amp; Native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Apps</a:t>
              </a:r>
            </a:p>
          </p:txBody>
        </p:sp>
        <p:cxnSp>
          <p:nvCxnSpPr>
            <p:cNvPr id="25" name="Straight Arrow Connector 135">
              <a:extLst>
                <a:ext uri="{FF2B5EF4-FFF2-40B4-BE49-F238E27FC236}">
                  <a16:creationId xmlns:a16="http://schemas.microsoft.com/office/drawing/2014/main" id="{E395E6A0-AC12-4BAA-B88C-9C90EEE4D732}"/>
                </a:ext>
              </a:extLst>
            </p:cNvPr>
            <p:cNvCxnSpPr>
              <a:cxnSpLocks/>
            </p:cNvCxnSpPr>
            <p:nvPr/>
          </p:nvCxnSpPr>
          <p:spPr>
            <a:xfrm>
              <a:off x="6482839"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3" name="Group 52">
            <a:extLst>
              <a:ext uri="{FF2B5EF4-FFF2-40B4-BE49-F238E27FC236}">
                <a16:creationId xmlns:a16="http://schemas.microsoft.com/office/drawing/2014/main" id="{A4530068-424F-4262-987F-ECB18573C471}"/>
              </a:ext>
            </a:extLst>
          </p:cNvPr>
          <p:cNvGrpSpPr/>
          <p:nvPr/>
        </p:nvGrpSpPr>
        <p:grpSpPr>
          <a:xfrm>
            <a:off x="8202224" y="1366231"/>
            <a:ext cx="632506" cy="1791390"/>
            <a:chOff x="8202224" y="1366231"/>
            <a:chExt cx="632506" cy="1791390"/>
          </a:xfrm>
        </p:grpSpPr>
        <p:sp>
          <p:nvSpPr>
            <p:cNvPr id="3" name="Robot_E99A" title="Icon of a robot">
              <a:extLst>
                <a:ext uri="{FF2B5EF4-FFF2-40B4-BE49-F238E27FC236}">
                  <a16:creationId xmlns:a16="http://schemas.microsoft.com/office/drawing/2014/main" id="{20CCADB7-3DEE-45B5-AD87-EC1762A05C91}"/>
                </a:ext>
              </a:extLst>
            </p:cNvPr>
            <p:cNvSpPr>
              <a:spLocks noChangeAspect="1" noEditPoints="1"/>
            </p:cNvSpPr>
            <p:nvPr/>
          </p:nvSpPr>
          <p:spPr bwMode="auto">
            <a:xfrm>
              <a:off x="8260503" y="1366231"/>
              <a:ext cx="515950" cy="666709"/>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TextBox 9">
              <a:extLst>
                <a:ext uri="{FF2B5EF4-FFF2-40B4-BE49-F238E27FC236}">
                  <a16:creationId xmlns:a16="http://schemas.microsoft.com/office/drawing/2014/main" id="{5B93E8FB-EDEB-4F64-ADAE-0AB72B8B92D9}"/>
                </a:ext>
              </a:extLst>
            </p:cNvPr>
            <p:cNvSpPr txBox="1"/>
            <p:nvPr/>
          </p:nvSpPr>
          <p:spPr>
            <a:xfrm>
              <a:off x="8202224" y="2173446"/>
              <a:ext cx="632506"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Bots</a:t>
              </a:r>
            </a:p>
          </p:txBody>
        </p:sp>
        <p:cxnSp>
          <p:nvCxnSpPr>
            <p:cNvPr id="26" name="Straight Arrow Connector 135">
              <a:extLst>
                <a:ext uri="{FF2B5EF4-FFF2-40B4-BE49-F238E27FC236}">
                  <a16:creationId xmlns:a16="http://schemas.microsoft.com/office/drawing/2014/main" id="{4B26ACA0-39D9-47C4-9CF0-CA9F32E907C6}"/>
                </a:ext>
              </a:extLst>
            </p:cNvPr>
            <p:cNvCxnSpPr>
              <a:cxnSpLocks/>
            </p:cNvCxnSpPr>
            <p:nvPr/>
          </p:nvCxnSpPr>
          <p:spPr>
            <a:xfrm>
              <a:off x="8509482"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C64AD048-E7FD-4C8E-BE36-77EF8064240B}"/>
              </a:ext>
            </a:extLst>
          </p:cNvPr>
          <p:cNvGrpSpPr/>
          <p:nvPr/>
        </p:nvGrpSpPr>
        <p:grpSpPr>
          <a:xfrm>
            <a:off x="9686762" y="1476474"/>
            <a:ext cx="1731670" cy="1681147"/>
            <a:chOff x="9686762" y="1476474"/>
            <a:chExt cx="1731670" cy="1681147"/>
          </a:xfrm>
        </p:grpSpPr>
        <p:sp>
          <p:nvSpPr>
            <p:cNvPr id="6" name="DevUpdate_ECC5" title="Icon of a clock with an arrow around it pointing clockwise">
              <a:extLst>
                <a:ext uri="{FF2B5EF4-FFF2-40B4-BE49-F238E27FC236}">
                  <a16:creationId xmlns:a16="http://schemas.microsoft.com/office/drawing/2014/main" id="{8C0E629A-3A8F-4932-BA7F-F7CB2D71D2C3}"/>
                </a:ext>
              </a:extLst>
            </p:cNvPr>
            <p:cNvSpPr>
              <a:spLocks noChangeAspect="1" noEditPoints="1"/>
            </p:cNvSpPr>
            <p:nvPr/>
          </p:nvSpPr>
          <p:spPr bwMode="auto">
            <a:xfrm>
              <a:off x="10329541" y="1476474"/>
              <a:ext cx="446115" cy="446223"/>
            </a:xfrm>
            <a:custGeom>
              <a:avLst/>
              <a:gdLst>
                <a:gd name="T0" fmla="*/ 2500 w 3750"/>
                <a:gd name="T1" fmla="*/ 2750 h 3750"/>
                <a:gd name="T2" fmla="*/ 1750 w 3750"/>
                <a:gd name="T3" fmla="*/ 2000 h 3750"/>
                <a:gd name="T4" fmla="*/ 1750 w 3750"/>
                <a:gd name="T5" fmla="*/ 875 h 3750"/>
                <a:gd name="T6" fmla="*/ 2875 w 3750"/>
                <a:gd name="T7" fmla="*/ 1250 h 3750"/>
                <a:gd name="T8" fmla="*/ 3750 w 3750"/>
                <a:gd name="T9" fmla="*/ 1250 h 3750"/>
                <a:gd name="T10" fmla="*/ 3750 w 3750"/>
                <a:gd name="T11" fmla="*/ 375 h 3750"/>
                <a:gd name="T12" fmla="*/ 3641 w 3750"/>
                <a:gd name="T13" fmla="*/ 1250 h 3750"/>
                <a:gd name="T14" fmla="*/ 1875 w 3750"/>
                <a:gd name="T15" fmla="*/ 0 h 3750"/>
                <a:gd name="T16" fmla="*/ 0 w 3750"/>
                <a:gd name="T17" fmla="*/ 1875 h 3750"/>
                <a:gd name="T18" fmla="*/ 1875 w 3750"/>
                <a:gd name="T19" fmla="*/ 3750 h 3750"/>
                <a:gd name="T20" fmla="*/ 3681 w 3750"/>
                <a:gd name="T21" fmla="*/ 23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2875" y="1250"/>
                  </a:moveTo>
                  <a:cubicBezTo>
                    <a:pt x="3750" y="1250"/>
                    <a:pt x="3750" y="1250"/>
                    <a:pt x="3750" y="1250"/>
                  </a:cubicBezTo>
                  <a:cubicBezTo>
                    <a:pt x="3750" y="375"/>
                    <a:pt x="3750" y="375"/>
                    <a:pt x="3750" y="375"/>
                  </a:cubicBezTo>
                  <a:moveTo>
                    <a:pt x="3641" y="1250"/>
                  </a:moveTo>
                  <a:cubicBezTo>
                    <a:pt x="3383" y="522"/>
                    <a:pt x="2691" y="0"/>
                    <a:pt x="1875" y="0"/>
                  </a:cubicBezTo>
                  <a:cubicBezTo>
                    <a:pt x="839" y="0"/>
                    <a:pt x="0" y="839"/>
                    <a:pt x="0" y="1875"/>
                  </a:cubicBezTo>
                  <a:cubicBezTo>
                    <a:pt x="0" y="2911"/>
                    <a:pt x="839" y="3750"/>
                    <a:pt x="1875" y="3750"/>
                  </a:cubicBezTo>
                  <a:cubicBezTo>
                    <a:pt x="2737" y="3750"/>
                    <a:pt x="3461" y="3167"/>
                    <a:pt x="3681" y="2375"/>
                  </a:cubicBezTo>
                </a:path>
              </a:pathLst>
            </a:custGeom>
            <a:noFill/>
            <a:ln w="19050" cap="sq">
              <a:solidFill>
                <a:schemeClr val="tx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 name="TextBox 10">
              <a:extLst>
                <a:ext uri="{FF2B5EF4-FFF2-40B4-BE49-F238E27FC236}">
                  <a16:creationId xmlns:a16="http://schemas.microsoft.com/office/drawing/2014/main" id="{79AB55E4-7802-4E5E-90E1-9B34F0206507}"/>
                </a:ext>
              </a:extLst>
            </p:cNvPr>
            <p:cNvSpPr txBox="1"/>
            <p:nvPr/>
          </p:nvSpPr>
          <p:spPr>
            <a:xfrm>
              <a:off x="9686762" y="2173446"/>
              <a:ext cx="1731670" cy="49244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Background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processes</a:t>
              </a:r>
            </a:p>
          </p:txBody>
        </p:sp>
        <p:cxnSp>
          <p:nvCxnSpPr>
            <p:cNvPr id="27" name="Straight Arrow Connector 135">
              <a:extLst>
                <a:ext uri="{FF2B5EF4-FFF2-40B4-BE49-F238E27FC236}">
                  <a16:creationId xmlns:a16="http://schemas.microsoft.com/office/drawing/2014/main" id="{2F90BB5E-C933-4A1B-9D49-791966411FE2}"/>
                </a:ext>
              </a:extLst>
            </p:cNvPr>
            <p:cNvCxnSpPr>
              <a:cxnSpLocks/>
            </p:cNvCxnSpPr>
            <p:nvPr/>
          </p:nvCxnSpPr>
          <p:spPr>
            <a:xfrm>
              <a:off x="10536125" y="2800188"/>
              <a:ext cx="0" cy="357433"/>
            </a:xfrm>
            <a:prstGeom prst="straightConnector1">
              <a:avLst/>
            </a:prstGeom>
            <a:ln w="25400">
              <a:solidFill>
                <a:schemeClr val="bg1">
                  <a:lumMod val="65000"/>
                </a:schemeClr>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20" name="Rectangle 19">
            <a:extLst>
              <a:ext uri="{FF2B5EF4-FFF2-40B4-BE49-F238E27FC236}">
                <a16:creationId xmlns:a16="http://schemas.microsoft.com/office/drawing/2014/main" id="{6A3202C6-3A54-490D-AAED-841F437865A2}"/>
              </a:ext>
            </a:extLst>
          </p:cNvPr>
          <p:cNvSpPr/>
          <p:nvPr/>
        </p:nvSpPr>
        <p:spPr>
          <a:xfrm>
            <a:off x="548242" y="1960749"/>
            <a:ext cx="1219886"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076BC"/>
                </a:solidFill>
                <a:effectLst/>
                <a:uLnTx/>
                <a:uFillTx/>
                <a:latin typeface="Segoe UI Semibold" panose="020B0702040204020203" pitchFamily="34" charset="0"/>
                <a:ea typeface="+mn-ea"/>
                <a:cs typeface="Segoe UI Semibold" panose="020B0702040204020203" pitchFamily="34" charset="0"/>
              </a:rPr>
              <a:t>Your</a:t>
            </a:r>
            <a:r>
              <a:rPr kumimoji="0" lang="en-US" sz="2000" b="0" i="0" u="none" strike="noStrike" kern="1200" cap="none" spc="0" normalizeH="0" baseline="0" noProof="0">
                <a:ln>
                  <a:noFill/>
                </a:ln>
                <a:solidFill>
                  <a:srgbClr val="E3008C"/>
                </a:solidFill>
                <a:effectLst/>
                <a:uLnTx/>
                <a:uFillTx/>
                <a:latin typeface="Segoe UI Semibold" panose="020B0702040204020203" pitchFamily="34" charset="0"/>
                <a:ea typeface="+mn-ea"/>
                <a:cs typeface="Segoe UI Semibold" panose="020B0702040204020203" pitchFamily="34" charset="0"/>
              </a:rPr>
              <a:t> </a:t>
            </a: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app</a:t>
            </a:r>
          </a:p>
        </p:txBody>
      </p:sp>
      <p:sp>
        <p:nvSpPr>
          <p:cNvPr id="33" name="Rectangle 32">
            <a:extLst>
              <a:ext uri="{FF2B5EF4-FFF2-40B4-BE49-F238E27FC236}">
                <a16:creationId xmlns:a16="http://schemas.microsoft.com/office/drawing/2014/main" id="{557BFD44-0721-4A4E-A1C4-EB3091D186E6}"/>
              </a:ext>
            </a:extLst>
          </p:cNvPr>
          <p:cNvSpPr/>
          <p:nvPr/>
        </p:nvSpPr>
        <p:spPr>
          <a:xfrm>
            <a:off x="523932" y="3355701"/>
            <a:ext cx="1185068" cy="400110"/>
          </a:xfrm>
          <a:prstGeom prst="rect">
            <a:avLst/>
          </a:prstGeom>
        </p:spPr>
        <p:txBody>
          <a:bodyPr wrap="non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Gateway</a:t>
            </a:r>
          </a:p>
        </p:txBody>
      </p:sp>
      <p:sp>
        <p:nvSpPr>
          <p:cNvPr id="34" name="Rectangle 33">
            <a:extLst>
              <a:ext uri="{FF2B5EF4-FFF2-40B4-BE49-F238E27FC236}">
                <a16:creationId xmlns:a16="http://schemas.microsoft.com/office/drawing/2014/main" id="{24AFE7C5-6D85-46DC-B629-E6E8736DBD5D}"/>
              </a:ext>
            </a:extLst>
          </p:cNvPr>
          <p:cNvSpPr/>
          <p:nvPr/>
        </p:nvSpPr>
        <p:spPr>
          <a:xfrm>
            <a:off x="523932" y="4749208"/>
            <a:ext cx="1910666" cy="1015663"/>
          </a:xfrm>
          <a:prstGeom prst="rect">
            <a:avLst/>
          </a:prstGeom>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3076BC"/>
                </a:solidFill>
                <a:effectLst/>
                <a:uLnTx/>
                <a:uFillTx/>
                <a:latin typeface="Segoe UI Semibold" panose="020B0702040204020203" pitchFamily="34" charset="0"/>
                <a:ea typeface="+mn-ea"/>
                <a:cs typeface="Segoe UI Semibold" panose="020B0702040204020203" pitchFamily="34" charset="0"/>
              </a:rPr>
              <a:t>Your or your customer’s </a:t>
            </a:r>
            <a:r>
              <a:rPr kumimoji="0" lang="en-US" sz="20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data</a:t>
            </a:r>
          </a:p>
        </p:txBody>
      </p:sp>
      <p:sp>
        <p:nvSpPr>
          <p:cNvPr id="47" name="Rectangle 46">
            <a:extLst>
              <a:ext uri="{FF2B5EF4-FFF2-40B4-BE49-F238E27FC236}">
                <a16:creationId xmlns:a16="http://schemas.microsoft.com/office/drawing/2014/main" id="{F68BBB87-5AC2-4CEA-87CC-12B4E1A41211}"/>
              </a:ext>
            </a:extLst>
          </p:cNvPr>
          <p:cNvSpPr/>
          <p:nvPr/>
        </p:nvSpPr>
        <p:spPr>
          <a:xfrm>
            <a:off x="3798829" y="4224454"/>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3076BC"/>
                </a:solidFill>
                <a:effectLst/>
                <a:uLnTx/>
                <a:uFillTx/>
                <a:latin typeface="Segoe UI Semibold"/>
                <a:ea typeface="Segoe UI" pitchFamily="34" charset="0"/>
                <a:cs typeface="Segoe UI" pitchFamily="34" charset="0"/>
              </a:rPr>
              <a:t>Office 365</a:t>
            </a:r>
          </a:p>
        </p:txBody>
      </p:sp>
      <p:sp>
        <p:nvSpPr>
          <p:cNvPr id="48" name="Rectangle 47">
            <a:extLst>
              <a:ext uri="{FF2B5EF4-FFF2-40B4-BE49-F238E27FC236}">
                <a16:creationId xmlns:a16="http://schemas.microsoft.com/office/drawing/2014/main" id="{BE33D879-237D-4622-84E5-484A60E488F8}"/>
              </a:ext>
            </a:extLst>
          </p:cNvPr>
          <p:cNvSpPr/>
          <p:nvPr/>
        </p:nvSpPr>
        <p:spPr>
          <a:xfrm>
            <a:off x="5714762" y="4224454"/>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3076BC"/>
                </a:solidFill>
                <a:effectLst/>
                <a:uLnTx/>
                <a:uFillTx/>
                <a:latin typeface="Segoe UI Semibold"/>
                <a:ea typeface="+mn-ea"/>
                <a:cs typeface="Segoe UI" pitchFamily="34" charset="0"/>
              </a:rPr>
              <a:t>Windows 10</a:t>
            </a:r>
          </a:p>
        </p:txBody>
      </p:sp>
      <p:sp>
        <p:nvSpPr>
          <p:cNvPr id="49" name="Rectangle 48">
            <a:extLst>
              <a:ext uri="{FF2B5EF4-FFF2-40B4-BE49-F238E27FC236}">
                <a16:creationId xmlns:a16="http://schemas.microsoft.com/office/drawing/2014/main" id="{FE9F9575-F7E4-4176-915A-5EFA57683AC1}"/>
              </a:ext>
            </a:extLst>
          </p:cNvPr>
          <p:cNvSpPr/>
          <p:nvPr/>
        </p:nvSpPr>
        <p:spPr>
          <a:xfrm>
            <a:off x="7866328" y="4224454"/>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3076BC"/>
                </a:solidFill>
                <a:effectLst/>
                <a:uLnTx/>
                <a:uFillTx/>
                <a:latin typeface="Segoe UI Semibold"/>
                <a:ea typeface="+mn-ea"/>
                <a:cs typeface="Segoe UI" pitchFamily="34" charset="0"/>
              </a:rPr>
              <a:t>Enterprise Mobility + Security</a:t>
            </a:r>
          </a:p>
        </p:txBody>
      </p:sp>
      <p:grpSp>
        <p:nvGrpSpPr>
          <p:cNvPr id="36" name="Group 35">
            <a:extLst>
              <a:ext uri="{FF2B5EF4-FFF2-40B4-BE49-F238E27FC236}">
                <a16:creationId xmlns:a16="http://schemas.microsoft.com/office/drawing/2014/main" id="{80329689-F794-4486-8473-E4FD6A1C2E17}"/>
              </a:ext>
            </a:extLst>
          </p:cNvPr>
          <p:cNvGrpSpPr/>
          <p:nvPr/>
        </p:nvGrpSpPr>
        <p:grpSpPr>
          <a:xfrm>
            <a:off x="2550271" y="1404761"/>
            <a:ext cx="424938" cy="1598551"/>
            <a:chOff x="2155371" y="1453091"/>
            <a:chExt cx="662953" cy="966576"/>
          </a:xfrm>
        </p:grpSpPr>
        <p:sp>
          <p:nvSpPr>
            <p:cNvPr id="28" name="Left Bracket 27">
              <a:extLst>
                <a:ext uri="{FF2B5EF4-FFF2-40B4-BE49-F238E27FC236}">
                  <a16:creationId xmlns:a16="http://schemas.microsoft.com/office/drawing/2014/main" id="{5EB217E6-2C5C-4D0C-9C32-ADC69B4792E4}"/>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31" name="Straight Connector 30">
              <a:extLst>
                <a:ext uri="{FF2B5EF4-FFF2-40B4-BE49-F238E27FC236}">
                  <a16:creationId xmlns:a16="http://schemas.microsoft.com/office/drawing/2014/main" id="{8393E949-BA14-4ACC-81F7-0F8D6CAC19A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C4382A5-F8F1-48FB-BCCA-83131B12E21E}"/>
              </a:ext>
            </a:extLst>
          </p:cNvPr>
          <p:cNvGrpSpPr/>
          <p:nvPr/>
        </p:nvGrpSpPr>
        <p:grpSpPr>
          <a:xfrm>
            <a:off x="2550271" y="3177887"/>
            <a:ext cx="424938" cy="1100479"/>
            <a:chOff x="2155371" y="1453091"/>
            <a:chExt cx="662953" cy="966576"/>
          </a:xfrm>
        </p:grpSpPr>
        <p:sp>
          <p:nvSpPr>
            <p:cNvPr id="55" name="Left Bracket 54">
              <a:extLst>
                <a:ext uri="{FF2B5EF4-FFF2-40B4-BE49-F238E27FC236}">
                  <a16:creationId xmlns:a16="http://schemas.microsoft.com/office/drawing/2014/main" id="{F47BBB95-FC5F-4788-BF2D-1E0C5758CEAB}"/>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56" name="Straight Connector 55">
              <a:extLst>
                <a:ext uri="{FF2B5EF4-FFF2-40B4-BE49-F238E27FC236}">
                  <a16:creationId xmlns:a16="http://schemas.microsoft.com/office/drawing/2014/main" id="{7A08034C-1275-4987-8958-FF3C9D5F3401}"/>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2127F51B-1B46-483A-9047-0257FDFFA5C6}"/>
              </a:ext>
            </a:extLst>
          </p:cNvPr>
          <p:cNvGrpSpPr/>
          <p:nvPr/>
        </p:nvGrpSpPr>
        <p:grpSpPr>
          <a:xfrm>
            <a:off x="2525204" y="4450701"/>
            <a:ext cx="429768" cy="2056301"/>
            <a:chOff x="2155371" y="1453091"/>
            <a:chExt cx="662953" cy="966576"/>
          </a:xfrm>
        </p:grpSpPr>
        <p:sp>
          <p:nvSpPr>
            <p:cNvPr id="58" name="Left Bracket 57">
              <a:extLst>
                <a:ext uri="{FF2B5EF4-FFF2-40B4-BE49-F238E27FC236}">
                  <a16:creationId xmlns:a16="http://schemas.microsoft.com/office/drawing/2014/main" id="{90FCAA36-3A75-47A0-837A-8104C648867D}"/>
                </a:ext>
              </a:extLst>
            </p:cNvPr>
            <p:cNvSpPr/>
            <p:nvPr/>
          </p:nvSpPr>
          <p:spPr>
            <a:xfrm>
              <a:off x="2332707" y="1453091"/>
              <a:ext cx="485617" cy="966576"/>
            </a:xfrm>
            <a:prstGeom prst="leftBracket">
              <a:avLst>
                <a:gd name="adj" fmla="val 0"/>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cxnSp>
          <p:nvCxnSpPr>
            <p:cNvPr id="59" name="Straight Connector 58">
              <a:extLst>
                <a:ext uri="{FF2B5EF4-FFF2-40B4-BE49-F238E27FC236}">
                  <a16:creationId xmlns:a16="http://schemas.microsoft.com/office/drawing/2014/main" id="{63A70DA0-2FB6-4852-807E-593916ED239D}"/>
                </a:ext>
              </a:extLst>
            </p:cNvPr>
            <p:cNvCxnSpPr>
              <a:cxnSpLocks/>
            </p:cNvCxnSpPr>
            <p:nvPr/>
          </p:nvCxnSpPr>
          <p:spPr>
            <a:xfrm>
              <a:off x="2155371" y="1920234"/>
              <a:ext cx="177336"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4CCD234B-0046-4D0E-A1BE-53B393F58423}"/>
              </a:ext>
            </a:extLst>
          </p:cNvPr>
          <p:cNvGrpSpPr/>
          <p:nvPr/>
        </p:nvGrpSpPr>
        <p:grpSpPr>
          <a:xfrm>
            <a:off x="3343700" y="3177888"/>
            <a:ext cx="8259019" cy="926501"/>
            <a:chOff x="426689" y="5086787"/>
            <a:chExt cx="11338622" cy="1271972"/>
          </a:xfrm>
        </p:grpSpPr>
        <p:grpSp>
          <p:nvGrpSpPr>
            <p:cNvPr id="66" name="Group 65">
              <a:extLst>
                <a:ext uri="{FF2B5EF4-FFF2-40B4-BE49-F238E27FC236}">
                  <a16:creationId xmlns:a16="http://schemas.microsoft.com/office/drawing/2014/main" id="{F9F52863-A3EF-43E8-ACC6-D12C9518B7F8}"/>
                </a:ext>
              </a:extLst>
            </p:cNvPr>
            <p:cNvGrpSpPr/>
            <p:nvPr/>
          </p:nvGrpSpPr>
          <p:grpSpPr>
            <a:xfrm>
              <a:off x="426689" y="5097870"/>
              <a:ext cx="11338621" cy="1260889"/>
              <a:chOff x="426689" y="5097870"/>
              <a:chExt cx="11338621" cy="1260889"/>
            </a:xfrm>
          </p:grpSpPr>
          <p:pic>
            <p:nvPicPr>
              <p:cNvPr id="69" name="Picture 68">
                <a:extLst>
                  <a:ext uri="{FF2B5EF4-FFF2-40B4-BE49-F238E27FC236}">
                    <a16:creationId xmlns:a16="http://schemas.microsoft.com/office/drawing/2014/main" id="{4C082F9B-E53F-46F5-BFED-887A35B6EFA5}"/>
                  </a:ext>
                </a:extLst>
              </p:cNvPr>
              <p:cNvPicPr>
                <a:picLocks noChangeAspect="1"/>
              </p:cNvPicPr>
              <p:nvPr/>
            </p:nvPicPr>
            <p:blipFill rotWithShape="1">
              <a:blip r:embed="rId3">
                <a:lum bright="70000" contrast="-70000"/>
              </a:blip>
              <a:srcRect l="18804" t="8154" r="28547" b="10393"/>
              <a:stretch/>
            </p:blipFill>
            <p:spPr>
              <a:xfrm>
                <a:off x="9959493" y="5097870"/>
                <a:ext cx="1805817" cy="1243195"/>
              </a:xfrm>
              <a:prstGeom prst="rect">
                <a:avLst/>
              </a:prstGeom>
            </p:spPr>
          </p:pic>
          <p:pic>
            <p:nvPicPr>
              <p:cNvPr id="70" name="Picture 69">
                <a:extLst>
                  <a:ext uri="{FF2B5EF4-FFF2-40B4-BE49-F238E27FC236}">
                    <a16:creationId xmlns:a16="http://schemas.microsoft.com/office/drawing/2014/main" id="{1EC02462-E5F3-4BA8-ADCC-36269C64772F}"/>
                  </a:ext>
                </a:extLst>
              </p:cNvPr>
              <p:cNvPicPr>
                <a:picLocks noChangeAspect="1"/>
              </p:cNvPicPr>
              <p:nvPr/>
            </p:nvPicPr>
            <p:blipFill rotWithShape="1">
              <a:blip r:embed="rId3">
                <a:lum bright="70000" contrast="-70000"/>
              </a:blip>
              <a:srcRect l="18804" t="9492" b="7896"/>
              <a:stretch/>
            </p:blipFill>
            <p:spPr>
              <a:xfrm>
                <a:off x="7482873" y="5097870"/>
                <a:ext cx="2784930" cy="1260888"/>
              </a:xfrm>
              <a:prstGeom prst="rect">
                <a:avLst/>
              </a:prstGeom>
            </p:spPr>
          </p:pic>
          <p:pic>
            <p:nvPicPr>
              <p:cNvPr id="71" name="Picture 70">
                <a:extLst>
                  <a:ext uri="{FF2B5EF4-FFF2-40B4-BE49-F238E27FC236}">
                    <a16:creationId xmlns:a16="http://schemas.microsoft.com/office/drawing/2014/main" id="{7EDA4EA4-E837-4873-A2AC-7794EE3AC21D}"/>
                  </a:ext>
                </a:extLst>
              </p:cNvPr>
              <p:cNvPicPr>
                <a:picLocks noChangeAspect="1"/>
              </p:cNvPicPr>
              <p:nvPr/>
            </p:nvPicPr>
            <p:blipFill rotWithShape="1">
              <a:blip r:embed="rId3">
                <a:lum bright="70000" contrast="-70000"/>
              </a:blip>
              <a:srcRect l="18804" t="10637" b="6877"/>
              <a:stretch/>
            </p:blipFill>
            <p:spPr>
              <a:xfrm>
                <a:off x="5006903" y="5099825"/>
                <a:ext cx="2784930" cy="1258934"/>
              </a:xfrm>
              <a:prstGeom prst="rect">
                <a:avLst/>
              </a:prstGeom>
            </p:spPr>
          </p:pic>
          <p:pic>
            <p:nvPicPr>
              <p:cNvPr id="72" name="Picture 71">
                <a:extLst>
                  <a:ext uri="{FF2B5EF4-FFF2-40B4-BE49-F238E27FC236}">
                    <a16:creationId xmlns:a16="http://schemas.microsoft.com/office/drawing/2014/main" id="{839F849D-B9A9-489C-B6AA-B01131822E13}"/>
                  </a:ext>
                </a:extLst>
              </p:cNvPr>
              <p:cNvPicPr>
                <a:picLocks noChangeAspect="1"/>
              </p:cNvPicPr>
              <p:nvPr/>
            </p:nvPicPr>
            <p:blipFill rotWithShape="1">
              <a:blip r:embed="rId3">
                <a:lum bright="70000" contrast="-70000"/>
              </a:blip>
              <a:srcRect l="18804" t="12869" b="5805"/>
              <a:stretch/>
            </p:blipFill>
            <p:spPr>
              <a:xfrm>
                <a:off x="2520743" y="5106495"/>
                <a:ext cx="2784930" cy="1241242"/>
              </a:xfrm>
              <a:prstGeom prst="rect">
                <a:avLst/>
              </a:prstGeom>
            </p:spPr>
          </p:pic>
          <p:pic>
            <p:nvPicPr>
              <p:cNvPr id="73" name="Picture 72">
                <a:extLst>
                  <a:ext uri="{FF2B5EF4-FFF2-40B4-BE49-F238E27FC236}">
                    <a16:creationId xmlns:a16="http://schemas.microsoft.com/office/drawing/2014/main" id="{E8302E3F-4F7B-4459-9693-40704D7805B4}"/>
                  </a:ext>
                </a:extLst>
              </p:cNvPr>
              <p:cNvPicPr>
                <a:picLocks noChangeAspect="1"/>
              </p:cNvPicPr>
              <p:nvPr/>
            </p:nvPicPr>
            <p:blipFill rotWithShape="1">
              <a:blip r:embed="rId3">
                <a:lum bright="70000" contrast="-70000"/>
              </a:blip>
              <a:srcRect l="29939" t="12869" b="5805"/>
              <a:stretch/>
            </p:blipFill>
            <p:spPr>
              <a:xfrm>
                <a:off x="426689" y="5099823"/>
                <a:ext cx="2403013" cy="1241242"/>
              </a:xfrm>
              <a:prstGeom prst="rect">
                <a:avLst/>
              </a:prstGeom>
            </p:spPr>
          </p:pic>
        </p:grpSp>
        <p:sp>
          <p:nvSpPr>
            <p:cNvPr id="67" name="Rectangle 66">
              <a:extLst>
                <a:ext uri="{FF2B5EF4-FFF2-40B4-BE49-F238E27FC236}">
                  <a16:creationId xmlns:a16="http://schemas.microsoft.com/office/drawing/2014/main" id="{2C5E7312-BB03-4639-9131-AC5DA6FA6FAC}"/>
                </a:ext>
              </a:extLst>
            </p:cNvPr>
            <p:cNvSpPr/>
            <p:nvPr/>
          </p:nvSpPr>
          <p:spPr>
            <a:xfrm>
              <a:off x="426690" y="5086787"/>
              <a:ext cx="11338621" cy="1258116"/>
            </a:xfrm>
            <a:prstGeom prst="rect">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68" name="Title 1">
              <a:extLst>
                <a:ext uri="{FF2B5EF4-FFF2-40B4-BE49-F238E27FC236}">
                  <a16:creationId xmlns:a16="http://schemas.microsoft.com/office/drawing/2014/main" id="{C08B6008-8AF4-4265-906A-895E9DE1D1C6}"/>
                </a:ext>
              </a:extLst>
            </p:cNvPr>
            <p:cNvSpPr txBox="1">
              <a:spLocks/>
            </p:cNvSpPr>
            <p:nvPr/>
          </p:nvSpPr>
          <p:spPr>
            <a:xfrm>
              <a:off x="3653581" y="5448364"/>
              <a:ext cx="4884840" cy="486533"/>
            </a:xfrm>
            <a:prstGeom prst="rect">
              <a:avLst/>
            </a:prstGeom>
          </p:spPr>
          <p:txBody>
            <a:bodyPr vert="horz" wrap="square" lIns="146284" tIns="91427" rIns="146284" bIns="91427" rtlCol="0" anchor="ctr">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ctr" defTabSz="896218" rtl="0" eaLnBrk="1" fontAlgn="auto" latinLnBrk="0" hangingPunct="1">
                <a:lnSpc>
                  <a:spcPct val="90000"/>
                </a:lnSpc>
                <a:spcBef>
                  <a:spcPct val="0"/>
                </a:spcBef>
                <a:spcAft>
                  <a:spcPts val="0"/>
                </a:spcAft>
                <a:buClrTx/>
                <a:buSzTx/>
                <a:buFontTx/>
                <a:buNone/>
                <a:tabLst/>
                <a:defRPr/>
              </a:pPr>
              <a:r>
                <a:rPr kumimoji="0" lang="en-US" sz="2400" b="0" i="0" u="none" strike="noStrike" kern="0" cap="none" spc="-50" normalizeH="0" baseline="0" noProof="0">
                  <a:ln w="3175">
                    <a:noFill/>
                  </a:ln>
                  <a:solidFill>
                    <a:srgbClr val="1A1A1A"/>
                  </a:solidFill>
                  <a:effectLst/>
                  <a:uLnTx/>
                  <a:uFillTx/>
                  <a:latin typeface="Segoe UI Semibold" panose="020B0702040204020203" pitchFamily="34" charset="0"/>
                  <a:cs typeface="Segoe UI Semibold" panose="020B0702040204020203" pitchFamily="34" charset="0"/>
                </a:rPr>
                <a:t>Microsoft </a:t>
              </a:r>
              <a:r>
                <a:rPr kumimoji="0" lang="en-US" sz="2400" b="0" i="0" u="none" strike="noStrike" kern="0" cap="none" spc="-5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rPr>
                <a:t>Graph</a:t>
              </a:r>
              <a:endParaRPr kumimoji="0" lang="en-US" sz="2400" b="0" i="0" u="none" strike="noStrike" kern="1200" cap="none" spc="-147" normalizeH="0" baseline="0" noProof="0">
                <a:ln w="3175">
                  <a:noFill/>
                </a:ln>
                <a:solidFill>
                  <a:srgbClr val="1A1A1A"/>
                </a:solidFill>
                <a:effectLst/>
                <a:uLnTx/>
                <a:uFillTx/>
                <a:latin typeface="Segoe UI Semibold" charset="0"/>
                <a:cs typeface="Segoe UI Semibold" charset="0"/>
              </a:endParaRPr>
            </a:p>
          </p:txBody>
        </p:sp>
      </p:grpSp>
      <p:cxnSp>
        <p:nvCxnSpPr>
          <p:cNvPr id="21" name="Straight Connector 20">
            <a:extLst>
              <a:ext uri="{FF2B5EF4-FFF2-40B4-BE49-F238E27FC236}">
                <a16:creationId xmlns:a16="http://schemas.microsoft.com/office/drawing/2014/main" id="{30FF8580-DB36-4972-9C59-196FF58D96FB}"/>
              </a:ext>
            </a:extLst>
          </p:cNvPr>
          <p:cNvCxnSpPr/>
          <p:nvPr/>
        </p:nvCxnSpPr>
        <p:spPr>
          <a:xfrm>
            <a:off x="3343700" y="4769398"/>
            <a:ext cx="8259018" cy="0"/>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979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6" presetClass="entr" presetSubtype="42" fill="hold" nodeType="withEffect">
                                  <p:stCondLst>
                                    <p:cond delay="250"/>
                                  </p:stCondLst>
                                  <p:childTnLst>
                                    <p:set>
                                      <p:cBhvr>
                                        <p:cTn id="9" dur="1" fill="hold">
                                          <p:stCondLst>
                                            <p:cond delay="0"/>
                                          </p:stCondLst>
                                        </p:cTn>
                                        <p:tgtEl>
                                          <p:spTgt spid="36"/>
                                        </p:tgtEl>
                                        <p:attrNameLst>
                                          <p:attrName>style.visibility</p:attrName>
                                        </p:attrNameLst>
                                      </p:cBhvr>
                                      <p:to>
                                        <p:strVal val="visible"/>
                                      </p:to>
                                    </p:set>
                                    <p:animEffect transition="in" filter="barn(outHorizontal)">
                                      <p:cBhvr>
                                        <p:cTn id="10" dur="250"/>
                                        <p:tgtEl>
                                          <p:spTgt spid="36"/>
                                        </p:tgtEl>
                                      </p:cBhvr>
                                    </p:animEffect>
                                  </p:childTnLst>
                                </p:cTn>
                              </p:par>
                            </p:childTnLst>
                          </p:cTn>
                        </p:par>
                        <p:par>
                          <p:cTn id="11" fill="hold">
                            <p:stCondLst>
                              <p:cond delay="500"/>
                            </p:stCondLst>
                            <p:childTnLst>
                              <p:par>
                                <p:cTn id="12" presetID="1" presetClass="entr" presetSubtype="0" fill="hold" nodeType="afterEffect">
                                  <p:stCondLst>
                                    <p:cond delay="500"/>
                                  </p:stCondLst>
                                  <p:childTnLst>
                                    <p:set>
                                      <p:cBhvr>
                                        <p:cTn id="13" dur="1" fill="hold">
                                          <p:stCondLst>
                                            <p:cond delay="0"/>
                                          </p:stCondLst>
                                        </p:cTn>
                                        <p:tgtEl>
                                          <p:spTgt spid="51"/>
                                        </p:tgtEl>
                                        <p:attrNameLst>
                                          <p:attrName>style.visibility</p:attrName>
                                        </p:attrNameLst>
                                      </p:cBhvr>
                                      <p:to>
                                        <p:strVal val="visible"/>
                                      </p:to>
                                    </p:set>
                                  </p:childTnLst>
                                </p:cTn>
                              </p:par>
                              <p:par>
                                <p:cTn id="14" presetID="6" presetClass="emph" presetSubtype="0" accel="100000" autoRev="1" fill="hold" nodeType="withEffect">
                                  <p:stCondLst>
                                    <p:cond delay="0"/>
                                  </p:stCondLst>
                                  <p:childTnLst>
                                    <p:animScale>
                                      <p:cBhvr>
                                        <p:cTn id="15" dur="500" fill="hold"/>
                                        <p:tgtEl>
                                          <p:spTgt spid="51"/>
                                        </p:tgtEl>
                                      </p:cBhvr>
                                      <p:by x="0" y="0"/>
                                    </p:animScale>
                                  </p:childTnLst>
                                </p:cTn>
                              </p:par>
                              <p:par>
                                <p:cTn id="16" presetID="42" presetClass="path" presetSubtype="0" decel="100000" fill="hold" nodeType="withEffect">
                                  <p:stCondLst>
                                    <p:cond delay="500"/>
                                  </p:stCondLst>
                                  <p:childTnLst>
                                    <p:animMotion origin="layout" path="M -4.79167E-6 -1.11111E-6 L -4.79167E-6 -0.16528 " pathEditMode="relative" rAng="0" ptsTypes="AA">
                                      <p:cBhvr>
                                        <p:cTn id="17" dur="500" spd="-100000" fill="hold"/>
                                        <p:tgtEl>
                                          <p:spTgt spid="51"/>
                                        </p:tgtEl>
                                        <p:attrNameLst>
                                          <p:attrName>ppt_x</p:attrName>
                                          <p:attrName>ppt_y</p:attrName>
                                        </p:attrNameLst>
                                      </p:cBhvr>
                                      <p:rCtr x="0" y="-8264"/>
                                    </p:animMotion>
                                  </p:childTnLst>
                                </p:cTn>
                              </p:par>
                              <p:par>
                                <p:cTn id="18" presetID="1" presetClass="entr" presetSubtype="0" fill="hold" nodeType="withEffect">
                                  <p:stCondLst>
                                    <p:cond delay="750"/>
                                  </p:stCondLst>
                                  <p:childTnLst>
                                    <p:set>
                                      <p:cBhvr>
                                        <p:cTn id="19" dur="1" fill="hold">
                                          <p:stCondLst>
                                            <p:cond delay="0"/>
                                          </p:stCondLst>
                                        </p:cTn>
                                        <p:tgtEl>
                                          <p:spTgt spid="52"/>
                                        </p:tgtEl>
                                        <p:attrNameLst>
                                          <p:attrName>style.visibility</p:attrName>
                                        </p:attrNameLst>
                                      </p:cBhvr>
                                      <p:to>
                                        <p:strVal val="visible"/>
                                      </p:to>
                                    </p:set>
                                  </p:childTnLst>
                                </p:cTn>
                              </p:par>
                              <p:par>
                                <p:cTn id="20" presetID="6" presetClass="emph" presetSubtype="0" accel="100000" autoRev="1" fill="hold" nodeType="withEffect">
                                  <p:stCondLst>
                                    <p:cond delay="250"/>
                                  </p:stCondLst>
                                  <p:childTnLst>
                                    <p:animScale>
                                      <p:cBhvr>
                                        <p:cTn id="21" dur="500" fill="hold"/>
                                        <p:tgtEl>
                                          <p:spTgt spid="52"/>
                                        </p:tgtEl>
                                      </p:cBhvr>
                                      <p:by x="0" y="0"/>
                                    </p:animScale>
                                  </p:childTnLst>
                                </p:cTn>
                              </p:par>
                              <p:par>
                                <p:cTn id="22" presetID="42" presetClass="path" presetSubtype="0" decel="100000" fill="hold" nodeType="withEffect">
                                  <p:stCondLst>
                                    <p:cond delay="750"/>
                                  </p:stCondLst>
                                  <p:childTnLst>
                                    <p:animMotion origin="layout" path="M -4.79167E-6 -1.11111E-6 L -4.79167E-6 -0.16528 " pathEditMode="relative" rAng="0" ptsTypes="AA">
                                      <p:cBhvr>
                                        <p:cTn id="23" dur="500" spd="-100000" fill="hold"/>
                                        <p:tgtEl>
                                          <p:spTgt spid="52"/>
                                        </p:tgtEl>
                                        <p:attrNameLst>
                                          <p:attrName>ppt_x</p:attrName>
                                          <p:attrName>ppt_y</p:attrName>
                                        </p:attrNameLst>
                                      </p:cBhvr>
                                      <p:rCtr x="0" y="-8264"/>
                                    </p:animMotion>
                                  </p:childTnLst>
                                </p:cTn>
                              </p:par>
                              <p:par>
                                <p:cTn id="24" presetID="1" presetClass="entr" presetSubtype="0" fill="hold" nodeType="withEffect">
                                  <p:stCondLst>
                                    <p:cond delay="1000"/>
                                  </p:stCondLst>
                                  <p:childTnLst>
                                    <p:set>
                                      <p:cBhvr>
                                        <p:cTn id="25" dur="1" fill="hold">
                                          <p:stCondLst>
                                            <p:cond delay="0"/>
                                          </p:stCondLst>
                                        </p:cTn>
                                        <p:tgtEl>
                                          <p:spTgt spid="53"/>
                                        </p:tgtEl>
                                        <p:attrNameLst>
                                          <p:attrName>style.visibility</p:attrName>
                                        </p:attrNameLst>
                                      </p:cBhvr>
                                      <p:to>
                                        <p:strVal val="visible"/>
                                      </p:to>
                                    </p:set>
                                  </p:childTnLst>
                                </p:cTn>
                              </p:par>
                              <p:par>
                                <p:cTn id="26" presetID="6" presetClass="emph" presetSubtype="0" accel="100000" autoRev="1" fill="hold" nodeType="withEffect">
                                  <p:stCondLst>
                                    <p:cond delay="500"/>
                                  </p:stCondLst>
                                  <p:childTnLst>
                                    <p:animScale>
                                      <p:cBhvr>
                                        <p:cTn id="27" dur="500" fill="hold"/>
                                        <p:tgtEl>
                                          <p:spTgt spid="53"/>
                                        </p:tgtEl>
                                      </p:cBhvr>
                                      <p:by x="0" y="0"/>
                                    </p:animScale>
                                  </p:childTnLst>
                                </p:cTn>
                              </p:par>
                              <p:par>
                                <p:cTn id="28" presetID="42" presetClass="path" presetSubtype="0" decel="100000" fill="hold" nodeType="withEffect">
                                  <p:stCondLst>
                                    <p:cond delay="1000"/>
                                  </p:stCondLst>
                                  <p:childTnLst>
                                    <p:animMotion origin="layout" path="M -4.79167E-6 -1.11111E-6 L -4.79167E-6 -0.16528 " pathEditMode="relative" rAng="0" ptsTypes="AA">
                                      <p:cBhvr>
                                        <p:cTn id="29" dur="500" spd="-100000" fill="hold"/>
                                        <p:tgtEl>
                                          <p:spTgt spid="53"/>
                                        </p:tgtEl>
                                        <p:attrNameLst>
                                          <p:attrName>ppt_x</p:attrName>
                                          <p:attrName>ppt_y</p:attrName>
                                        </p:attrNameLst>
                                      </p:cBhvr>
                                      <p:rCtr x="0" y="-8264"/>
                                    </p:animMotion>
                                  </p:childTnLst>
                                </p:cTn>
                              </p:par>
                              <p:par>
                                <p:cTn id="30" presetID="1" presetClass="entr" presetSubtype="0" fill="hold" nodeType="withEffect">
                                  <p:stCondLst>
                                    <p:cond delay="1250"/>
                                  </p:stCondLst>
                                  <p:childTnLst>
                                    <p:set>
                                      <p:cBhvr>
                                        <p:cTn id="31" dur="1" fill="hold">
                                          <p:stCondLst>
                                            <p:cond delay="0"/>
                                          </p:stCondLst>
                                        </p:cTn>
                                        <p:tgtEl>
                                          <p:spTgt spid="54"/>
                                        </p:tgtEl>
                                        <p:attrNameLst>
                                          <p:attrName>style.visibility</p:attrName>
                                        </p:attrNameLst>
                                      </p:cBhvr>
                                      <p:to>
                                        <p:strVal val="visible"/>
                                      </p:to>
                                    </p:set>
                                  </p:childTnLst>
                                </p:cTn>
                              </p:par>
                              <p:par>
                                <p:cTn id="32" presetID="6" presetClass="emph" presetSubtype="0" accel="100000" autoRev="1" fill="hold" nodeType="withEffect">
                                  <p:stCondLst>
                                    <p:cond delay="750"/>
                                  </p:stCondLst>
                                  <p:childTnLst>
                                    <p:animScale>
                                      <p:cBhvr>
                                        <p:cTn id="33" dur="500" fill="hold"/>
                                        <p:tgtEl>
                                          <p:spTgt spid="54"/>
                                        </p:tgtEl>
                                      </p:cBhvr>
                                      <p:by x="0" y="0"/>
                                    </p:animScale>
                                  </p:childTnLst>
                                </p:cTn>
                              </p:par>
                              <p:par>
                                <p:cTn id="34" presetID="42" presetClass="path" presetSubtype="0" decel="100000" fill="hold" nodeType="withEffect">
                                  <p:stCondLst>
                                    <p:cond delay="1250"/>
                                  </p:stCondLst>
                                  <p:childTnLst>
                                    <p:animMotion origin="layout" path="M -4.79167E-6 -1.11111E-6 L -4.79167E-6 -0.16528 " pathEditMode="relative" rAng="0" ptsTypes="AA">
                                      <p:cBhvr>
                                        <p:cTn id="35" dur="500" spd="-100000" fill="hold"/>
                                        <p:tgtEl>
                                          <p:spTgt spid="54"/>
                                        </p:tgtEl>
                                        <p:attrNameLst>
                                          <p:attrName>ppt_x</p:attrName>
                                          <p:attrName>ppt_y</p:attrName>
                                        </p:attrNameLst>
                                      </p:cBhvr>
                                      <p:rCtr x="0" y="-8264"/>
                                    </p:animMotion>
                                  </p:childTnLst>
                                </p:cTn>
                              </p:par>
                            </p:childTnLst>
                          </p:cTn>
                        </p:par>
                        <p:par>
                          <p:cTn id="36" fill="hold">
                            <p:stCondLst>
                              <p:cond delay="225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6" presetClass="entr" presetSubtype="42" fill="hold" nodeType="withEffect">
                                  <p:stCondLst>
                                    <p:cond delay="250"/>
                                  </p:stCondLst>
                                  <p:childTnLst>
                                    <p:set>
                                      <p:cBhvr>
                                        <p:cTn id="41" dur="1" fill="hold">
                                          <p:stCondLst>
                                            <p:cond delay="0"/>
                                          </p:stCondLst>
                                        </p:cTn>
                                        <p:tgtEl>
                                          <p:spTgt spid="50"/>
                                        </p:tgtEl>
                                        <p:attrNameLst>
                                          <p:attrName>style.visibility</p:attrName>
                                        </p:attrNameLst>
                                      </p:cBhvr>
                                      <p:to>
                                        <p:strVal val="visible"/>
                                      </p:to>
                                    </p:set>
                                    <p:animEffect transition="in" filter="barn(outHorizontal)">
                                      <p:cBhvr>
                                        <p:cTn id="42" dur="250"/>
                                        <p:tgtEl>
                                          <p:spTgt spid="50"/>
                                        </p:tgtEl>
                                      </p:cBhvr>
                                    </p:animEffect>
                                  </p:childTnLst>
                                </p:cTn>
                              </p:par>
                            </p:childTnLst>
                          </p:cTn>
                        </p:par>
                        <p:par>
                          <p:cTn id="43" fill="hold">
                            <p:stCondLst>
                              <p:cond delay="2750"/>
                            </p:stCondLst>
                            <p:childTnLst>
                              <p:par>
                                <p:cTn id="44" presetID="10" presetClass="entr" presetSubtype="0"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6" presetClass="entr" presetSubtype="42" fill="hold" nodeType="withEffect">
                                  <p:stCondLst>
                                    <p:cond delay="250"/>
                                  </p:stCondLst>
                                  <p:childTnLst>
                                    <p:set>
                                      <p:cBhvr>
                                        <p:cTn id="48" dur="1" fill="hold">
                                          <p:stCondLst>
                                            <p:cond delay="0"/>
                                          </p:stCondLst>
                                        </p:cTn>
                                        <p:tgtEl>
                                          <p:spTgt spid="57"/>
                                        </p:tgtEl>
                                        <p:attrNameLst>
                                          <p:attrName>style.visibility</p:attrName>
                                        </p:attrNameLst>
                                      </p:cBhvr>
                                      <p:to>
                                        <p:strVal val="visible"/>
                                      </p:to>
                                    </p:set>
                                    <p:animEffect transition="in" filter="barn(outHorizontal)">
                                      <p:cBhvr>
                                        <p:cTn id="49" dur="250"/>
                                        <p:tgtEl>
                                          <p:spTgt spid="57"/>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22" presetClass="entr" presetSubtype="8" fill="hold" nodeType="withEffect">
                                  <p:stCondLst>
                                    <p:cond delay="25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par>
                                <p:cTn id="56" presetID="10" presetClass="entr" presetSubtype="0" fill="hold" grpId="0" nodeType="withEffect">
                                  <p:stCondLst>
                                    <p:cond delay="25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grpId="0" nodeType="withEffect">
                                  <p:stCondLst>
                                    <p:cond delay="25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childTnLst>
                          </p:cTn>
                        </p:par>
                        <p:par>
                          <p:cTn id="62" fill="hold">
                            <p:stCondLst>
                              <p:cond delay="3750"/>
                            </p:stCondLst>
                            <p:childTnLst>
                              <p:par>
                                <p:cTn id="63" presetID="1" presetClass="entr" presetSubtype="0" fill="hold" nodeType="afterEffect">
                                  <p:stCondLst>
                                    <p:cond delay="500"/>
                                  </p:stCondLst>
                                  <p:childTnLst>
                                    <p:set>
                                      <p:cBhvr>
                                        <p:cTn id="64" dur="1" fill="hold">
                                          <p:stCondLst>
                                            <p:cond delay="0"/>
                                          </p:stCondLst>
                                        </p:cTn>
                                        <p:tgtEl>
                                          <p:spTgt spid="61"/>
                                        </p:tgtEl>
                                        <p:attrNameLst>
                                          <p:attrName>style.visibility</p:attrName>
                                        </p:attrNameLst>
                                      </p:cBhvr>
                                      <p:to>
                                        <p:strVal val="visible"/>
                                      </p:to>
                                    </p:set>
                                  </p:childTnLst>
                                </p:cTn>
                              </p:par>
                              <p:par>
                                <p:cTn id="65" presetID="6" presetClass="emph" presetSubtype="0" accel="100000" autoRev="1" fill="hold" nodeType="withEffect">
                                  <p:stCondLst>
                                    <p:cond delay="0"/>
                                  </p:stCondLst>
                                  <p:childTnLst>
                                    <p:animScale>
                                      <p:cBhvr>
                                        <p:cTn id="66" dur="500" fill="hold"/>
                                        <p:tgtEl>
                                          <p:spTgt spid="61"/>
                                        </p:tgtEl>
                                      </p:cBhvr>
                                      <p:by x="0" y="0"/>
                                    </p:animScale>
                                  </p:childTnLst>
                                </p:cTn>
                              </p:par>
                              <p:par>
                                <p:cTn id="67" presetID="42" presetClass="path" presetSubtype="0" decel="100000" fill="hold" nodeType="withEffect">
                                  <p:stCondLst>
                                    <p:cond delay="500"/>
                                  </p:stCondLst>
                                  <p:childTnLst>
                                    <p:animMotion origin="layout" path="M -4.79167E-6 -1.11111E-6 L -4.79167E-6 -0.16528 " pathEditMode="relative" rAng="0" ptsTypes="AA">
                                      <p:cBhvr>
                                        <p:cTn id="68" dur="500" spd="-100000" fill="hold"/>
                                        <p:tgtEl>
                                          <p:spTgt spid="61"/>
                                        </p:tgtEl>
                                        <p:attrNameLst>
                                          <p:attrName>ppt_x</p:attrName>
                                          <p:attrName>ppt_y</p:attrName>
                                        </p:attrNameLst>
                                      </p:cBhvr>
                                      <p:rCtr x="0" y="-8264"/>
                                    </p:animMotion>
                                  </p:childTnLst>
                                </p:cTn>
                              </p:par>
                              <p:par>
                                <p:cTn id="69" presetID="1" presetClass="entr" presetSubtype="0" fill="hold" nodeType="withEffect">
                                  <p:stCondLst>
                                    <p:cond delay="750"/>
                                  </p:stCondLst>
                                  <p:childTnLst>
                                    <p:set>
                                      <p:cBhvr>
                                        <p:cTn id="70" dur="1" fill="hold">
                                          <p:stCondLst>
                                            <p:cond delay="0"/>
                                          </p:stCondLst>
                                        </p:cTn>
                                        <p:tgtEl>
                                          <p:spTgt spid="62"/>
                                        </p:tgtEl>
                                        <p:attrNameLst>
                                          <p:attrName>style.visibility</p:attrName>
                                        </p:attrNameLst>
                                      </p:cBhvr>
                                      <p:to>
                                        <p:strVal val="visible"/>
                                      </p:to>
                                    </p:set>
                                  </p:childTnLst>
                                </p:cTn>
                              </p:par>
                              <p:par>
                                <p:cTn id="71" presetID="6" presetClass="emph" presetSubtype="0" accel="100000" autoRev="1" fill="hold" nodeType="withEffect">
                                  <p:stCondLst>
                                    <p:cond delay="250"/>
                                  </p:stCondLst>
                                  <p:childTnLst>
                                    <p:animScale>
                                      <p:cBhvr>
                                        <p:cTn id="72" dur="500" fill="hold"/>
                                        <p:tgtEl>
                                          <p:spTgt spid="62"/>
                                        </p:tgtEl>
                                      </p:cBhvr>
                                      <p:by x="0" y="0"/>
                                    </p:animScale>
                                  </p:childTnLst>
                                </p:cTn>
                              </p:par>
                              <p:par>
                                <p:cTn id="73" presetID="42" presetClass="path" presetSubtype="0" decel="100000" fill="hold" nodeType="withEffect">
                                  <p:stCondLst>
                                    <p:cond delay="750"/>
                                  </p:stCondLst>
                                  <p:childTnLst>
                                    <p:animMotion origin="layout" path="M -4.79167E-6 -1.11111E-6 L -4.79167E-6 -0.16528 " pathEditMode="relative" rAng="0" ptsTypes="AA">
                                      <p:cBhvr>
                                        <p:cTn id="74" dur="500" spd="-100000" fill="hold"/>
                                        <p:tgtEl>
                                          <p:spTgt spid="62"/>
                                        </p:tgtEl>
                                        <p:attrNameLst>
                                          <p:attrName>ppt_x</p:attrName>
                                          <p:attrName>ppt_y</p:attrName>
                                        </p:attrNameLst>
                                      </p:cBhvr>
                                      <p:rCtr x="0" y="-8264"/>
                                    </p:animMotion>
                                  </p:childTnLst>
                                </p:cTn>
                              </p:par>
                              <p:par>
                                <p:cTn id="75" presetID="1" presetClass="entr" presetSubtype="0" fill="hold" nodeType="withEffect">
                                  <p:stCondLst>
                                    <p:cond delay="1000"/>
                                  </p:stCondLst>
                                  <p:childTnLst>
                                    <p:set>
                                      <p:cBhvr>
                                        <p:cTn id="76" dur="1" fill="hold">
                                          <p:stCondLst>
                                            <p:cond delay="0"/>
                                          </p:stCondLst>
                                        </p:cTn>
                                        <p:tgtEl>
                                          <p:spTgt spid="63"/>
                                        </p:tgtEl>
                                        <p:attrNameLst>
                                          <p:attrName>style.visibility</p:attrName>
                                        </p:attrNameLst>
                                      </p:cBhvr>
                                      <p:to>
                                        <p:strVal val="visible"/>
                                      </p:to>
                                    </p:set>
                                  </p:childTnLst>
                                </p:cTn>
                              </p:par>
                              <p:par>
                                <p:cTn id="77" presetID="6" presetClass="emph" presetSubtype="0" accel="100000" autoRev="1" fill="hold" nodeType="withEffect">
                                  <p:stCondLst>
                                    <p:cond delay="500"/>
                                  </p:stCondLst>
                                  <p:childTnLst>
                                    <p:animScale>
                                      <p:cBhvr>
                                        <p:cTn id="78" dur="500" fill="hold"/>
                                        <p:tgtEl>
                                          <p:spTgt spid="63"/>
                                        </p:tgtEl>
                                      </p:cBhvr>
                                      <p:by x="0" y="0"/>
                                    </p:animScale>
                                  </p:childTnLst>
                                </p:cTn>
                              </p:par>
                              <p:par>
                                <p:cTn id="79" presetID="42" presetClass="path" presetSubtype="0" decel="100000" fill="hold" nodeType="withEffect">
                                  <p:stCondLst>
                                    <p:cond delay="1000"/>
                                  </p:stCondLst>
                                  <p:childTnLst>
                                    <p:animMotion origin="layout" path="M -4.79167E-6 -1.11111E-6 L -4.79167E-6 -0.16528 " pathEditMode="relative" rAng="0" ptsTypes="AA">
                                      <p:cBhvr>
                                        <p:cTn id="80" dur="500" spd="-100000" fill="hold"/>
                                        <p:tgtEl>
                                          <p:spTgt spid="63"/>
                                        </p:tgtEl>
                                        <p:attrNameLst>
                                          <p:attrName>ppt_x</p:attrName>
                                          <p:attrName>ppt_y</p:attrName>
                                        </p:attrNameLst>
                                      </p:cBhvr>
                                      <p:rCtr x="0" y="-8264"/>
                                    </p:animMotion>
                                  </p:childTnLst>
                                </p:cTn>
                              </p:par>
                              <p:par>
                                <p:cTn id="81" presetID="1" presetClass="entr" presetSubtype="0" fill="hold" nodeType="withEffect">
                                  <p:stCondLst>
                                    <p:cond delay="1250"/>
                                  </p:stCondLst>
                                  <p:childTnLst>
                                    <p:set>
                                      <p:cBhvr>
                                        <p:cTn id="82" dur="1" fill="hold">
                                          <p:stCondLst>
                                            <p:cond delay="0"/>
                                          </p:stCondLst>
                                        </p:cTn>
                                        <p:tgtEl>
                                          <p:spTgt spid="64"/>
                                        </p:tgtEl>
                                        <p:attrNameLst>
                                          <p:attrName>style.visibility</p:attrName>
                                        </p:attrNameLst>
                                      </p:cBhvr>
                                      <p:to>
                                        <p:strVal val="visible"/>
                                      </p:to>
                                    </p:set>
                                  </p:childTnLst>
                                </p:cTn>
                              </p:par>
                              <p:par>
                                <p:cTn id="83" presetID="6" presetClass="emph" presetSubtype="0" accel="100000" autoRev="1" fill="hold" nodeType="withEffect">
                                  <p:stCondLst>
                                    <p:cond delay="750"/>
                                  </p:stCondLst>
                                  <p:childTnLst>
                                    <p:animScale>
                                      <p:cBhvr>
                                        <p:cTn id="84" dur="500" fill="hold"/>
                                        <p:tgtEl>
                                          <p:spTgt spid="64"/>
                                        </p:tgtEl>
                                      </p:cBhvr>
                                      <p:by x="0" y="0"/>
                                    </p:animScale>
                                  </p:childTnLst>
                                </p:cTn>
                              </p:par>
                              <p:par>
                                <p:cTn id="85" presetID="42" presetClass="path" presetSubtype="0" decel="100000" fill="hold" nodeType="withEffect">
                                  <p:stCondLst>
                                    <p:cond delay="1250"/>
                                  </p:stCondLst>
                                  <p:childTnLst>
                                    <p:animMotion origin="layout" path="M -4.79167E-6 -1.11111E-6 L -4.79167E-6 -0.16528 " pathEditMode="relative" rAng="0" ptsTypes="AA">
                                      <p:cBhvr>
                                        <p:cTn id="86" dur="500" spd="-100000" fill="hold"/>
                                        <p:tgtEl>
                                          <p:spTgt spid="64"/>
                                        </p:tgtEl>
                                        <p:attrNameLst>
                                          <p:attrName>ppt_x</p:attrName>
                                          <p:attrName>ppt_y</p:attrName>
                                        </p:attrNameLst>
                                      </p:cBhvr>
                                      <p:rCtr x="0" y="-82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3" grpId="0"/>
      <p:bldP spid="34" grpId="0"/>
      <p:bldP spid="47"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tx1"/>
                </a:solidFill>
              </a:rPr>
              <a:t>Microsoft Graph</a:t>
            </a:r>
          </a:p>
        </p:txBody>
      </p:sp>
      <p:sp>
        <p:nvSpPr>
          <p:cNvPr id="54" name="Content Placeholder 53">
            <a:extLst>
              <a:ext uri="{FF2B5EF4-FFF2-40B4-BE49-F238E27FC236}">
                <a16:creationId xmlns:a16="http://schemas.microsoft.com/office/drawing/2014/main" id="{7390219F-43AB-48B4-A4BA-B96AE7E6B2E4}"/>
              </a:ext>
            </a:extLst>
          </p:cNvPr>
          <p:cNvSpPr>
            <a:spLocks noGrp="1"/>
          </p:cNvSpPr>
          <p:nvPr>
            <p:ph idx="1"/>
          </p:nvPr>
        </p:nvSpPr>
        <p:spPr>
          <a:xfrm>
            <a:off x="336000" y="1600200"/>
            <a:ext cx="11520000" cy="685800"/>
          </a:xfrm>
        </p:spPr>
        <p:txBody>
          <a:bodyPr>
            <a:normAutofit/>
          </a:bodyPr>
          <a:lstStyle/>
          <a:p>
            <a:pPr algn="ctr"/>
            <a:r>
              <a:rPr lang="en-US" sz="3600">
                <a:solidFill>
                  <a:srgbClr val="235689"/>
                </a:solidFill>
              </a:rPr>
              <a:t>graph.microsoft.com</a:t>
            </a:r>
          </a:p>
        </p:txBody>
      </p:sp>
      <p:grpSp>
        <p:nvGrpSpPr>
          <p:cNvPr id="49" name="Group 48">
            <a:extLst>
              <a:ext uri="{FF2B5EF4-FFF2-40B4-BE49-F238E27FC236}">
                <a16:creationId xmlns:a16="http://schemas.microsoft.com/office/drawing/2014/main" id="{20F6E309-903B-41F3-85E6-7A3AABACFA3B}"/>
              </a:ext>
            </a:extLst>
          </p:cNvPr>
          <p:cNvGrpSpPr/>
          <p:nvPr/>
        </p:nvGrpSpPr>
        <p:grpSpPr>
          <a:xfrm>
            <a:off x="457200" y="2743200"/>
            <a:ext cx="3048000" cy="2819400"/>
            <a:chOff x="457200" y="2743200"/>
            <a:chExt cx="3048000" cy="2819400"/>
          </a:xfrm>
        </p:grpSpPr>
        <p:sp>
          <p:nvSpPr>
            <p:cNvPr id="39" name="Rectangle 38">
              <a:extLst>
                <a:ext uri="{FF2B5EF4-FFF2-40B4-BE49-F238E27FC236}">
                  <a16:creationId xmlns:a16="http://schemas.microsoft.com/office/drawing/2014/main" id="{AB3605AC-3303-41DB-995D-DDB8295E7445}"/>
                </a:ext>
              </a:extLst>
            </p:cNvPr>
            <p:cNvSpPr/>
            <p:nvPr/>
          </p:nvSpPr>
          <p:spPr>
            <a:xfrm>
              <a:off x="457200" y="2743200"/>
              <a:ext cx="3048000" cy="28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86029F3-9E42-4ED9-8FC0-F38DAC0A687C}"/>
                </a:ext>
              </a:extLst>
            </p:cNvPr>
            <p:cNvSpPr txBox="1"/>
            <p:nvPr/>
          </p:nvSpPr>
          <p:spPr>
            <a:xfrm>
              <a:off x="457200" y="2819400"/>
              <a:ext cx="2971800" cy="584775"/>
            </a:xfrm>
            <a:prstGeom prst="rect">
              <a:avLst/>
            </a:prstGeom>
            <a:noFill/>
          </p:spPr>
          <p:txBody>
            <a:bodyPr wrap="square" rtlCol="0">
              <a:spAutoFit/>
            </a:bodyPr>
            <a:lstStyle/>
            <a:p>
              <a:r>
                <a:rPr lang="en-US" sz="3200" b="1">
                  <a:solidFill>
                    <a:srgbClr val="3076BC"/>
                  </a:solidFill>
                </a:rPr>
                <a:t>ALL</a:t>
              </a:r>
            </a:p>
          </p:txBody>
        </p:sp>
        <p:sp>
          <p:nvSpPr>
            <p:cNvPr id="6" name="TextBox 5">
              <a:extLst>
                <a:ext uri="{FF2B5EF4-FFF2-40B4-BE49-F238E27FC236}">
                  <a16:creationId xmlns:a16="http://schemas.microsoft.com/office/drawing/2014/main" id="{2F4BDAD0-0EED-4A96-BBA6-5A7D3163EAD8}"/>
                </a:ext>
              </a:extLst>
            </p:cNvPr>
            <p:cNvSpPr txBox="1"/>
            <p:nvPr/>
          </p:nvSpPr>
          <p:spPr>
            <a:xfrm>
              <a:off x="457200" y="3352800"/>
              <a:ext cx="2895600" cy="830997"/>
            </a:xfrm>
            <a:prstGeom prst="rect">
              <a:avLst/>
            </a:prstGeom>
            <a:noFill/>
          </p:spPr>
          <p:txBody>
            <a:bodyPr wrap="square" rtlCol="0">
              <a:spAutoFit/>
            </a:bodyPr>
            <a:lstStyle/>
            <a:p>
              <a:r>
                <a:rPr lang="en-US" sz="2400"/>
                <a:t>your data across Microsoft 365</a:t>
              </a:r>
            </a:p>
          </p:txBody>
        </p:sp>
        <p:sp>
          <p:nvSpPr>
            <p:cNvPr id="22" name="TextBox 21">
              <a:extLst>
                <a:ext uri="{FF2B5EF4-FFF2-40B4-BE49-F238E27FC236}">
                  <a16:creationId xmlns:a16="http://schemas.microsoft.com/office/drawing/2014/main" id="{26E990A5-8380-432A-86C6-BFA0939073C1}"/>
                </a:ext>
              </a:extLst>
            </p:cNvPr>
            <p:cNvSpPr txBox="1"/>
            <p:nvPr/>
          </p:nvSpPr>
          <p:spPr>
            <a:xfrm>
              <a:off x="457200" y="4267200"/>
              <a:ext cx="2971800" cy="923330"/>
            </a:xfrm>
            <a:prstGeom prst="rect">
              <a:avLst/>
            </a:prstGeom>
            <a:noFill/>
          </p:spPr>
          <p:txBody>
            <a:bodyPr wrap="square" rtlCol="0">
              <a:spAutoFit/>
            </a:bodyPr>
            <a:lstStyle/>
            <a:p>
              <a:r>
                <a:rPr lang="en-US">
                  <a:solidFill>
                    <a:srgbClr val="163555"/>
                  </a:solidFill>
                </a:rPr>
                <a:t>Office 365</a:t>
              </a:r>
            </a:p>
            <a:p>
              <a:r>
                <a:rPr lang="en-US">
                  <a:solidFill>
                    <a:srgbClr val="163555"/>
                  </a:solidFill>
                </a:rPr>
                <a:t>Windows 10</a:t>
              </a:r>
            </a:p>
            <a:p>
              <a:r>
                <a:rPr lang="en-US">
                  <a:solidFill>
                    <a:srgbClr val="163555"/>
                  </a:solidFill>
                </a:rPr>
                <a:t>EMS</a:t>
              </a:r>
            </a:p>
          </p:txBody>
        </p:sp>
        <p:sp>
          <p:nvSpPr>
            <p:cNvPr id="29" name="Rectangle 28">
              <a:extLst>
                <a:ext uri="{FF2B5EF4-FFF2-40B4-BE49-F238E27FC236}">
                  <a16:creationId xmlns:a16="http://schemas.microsoft.com/office/drawing/2014/main" id="{2E7DF9B5-2257-4F3E-97E6-4DD6FF80E5F1}"/>
                </a:ext>
              </a:extLst>
            </p:cNvPr>
            <p:cNvSpPr/>
            <p:nvPr/>
          </p:nvSpPr>
          <p:spPr>
            <a:xfrm>
              <a:off x="457200" y="54864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1C653661-B781-45E8-A1D8-B196B0F2E860}"/>
                </a:ext>
              </a:extLst>
            </p:cNvPr>
            <p:cNvSpPr/>
            <p:nvPr/>
          </p:nvSpPr>
          <p:spPr>
            <a:xfrm>
              <a:off x="457200" y="27432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E350903-B667-46DC-A03F-24157B6D522E}"/>
                </a:ext>
              </a:extLst>
            </p:cNvPr>
            <p:cNvCxnSpPr>
              <a:cxnSpLocks/>
            </p:cNvCxnSpPr>
            <p:nvPr/>
          </p:nvCxnSpPr>
          <p:spPr>
            <a:xfrm>
              <a:off x="533400" y="4191000"/>
              <a:ext cx="28956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A587B24C-A3A5-456E-907A-A61EA12CAC9F}"/>
              </a:ext>
            </a:extLst>
          </p:cNvPr>
          <p:cNvGrpSpPr/>
          <p:nvPr/>
        </p:nvGrpSpPr>
        <p:grpSpPr>
          <a:xfrm>
            <a:off x="4572000" y="2743200"/>
            <a:ext cx="3048000" cy="2819400"/>
            <a:chOff x="4648200" y="2743200"/>
            <a:chExt cx="3048000" cy="2819400"/>
          </a:xfrm>
        </p:grpSpPr>
        <p:sp>
          <p:nvSpPr>
            <p:cNvPr id="41" name="Rectangle 40">
              <a:extLst>
                <a:ext uri="{FF2B5EF4-FFF2-40B4-BE49-F238E27FC236}">
                  <a16:creationId xmlns:a16="http://schemas.microsoft.com/office/drawing/2014/main" id="{09346375-3605-426A-9C69-05781A170222}"/>
                </a:ext>
              </a:extLst>
            </p:cNvPr>
            <p:cNvSpPr/>
            <p:nvPr/>
          </p:nvSpPr>
          <p:spPr>
            <a:xfrm>
              <a:off x="4648200" y="2743200"/>
              <a:ext cx="3048000" cy="28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F17EAA0-1D28-491E-B449-63F4B166E95A}"/>
                </a:ext>
              </a:extLst>
            </p:cNvPr>
            <p:cNvSpPr txBox="1"/>
            <p:nvPr/>
          </p:nvSpPr>
          <p:spPr>
            <a:xfrm>
              <a:off x="4648200" y="2819400"/>
              <a:ext cx="2971800" cy="584775"/>
            </a:xfrm>
            <a:prstGeom prst="rect">
              <a:avLst/>
            </a:prstGeom>
            <a:noFill/>
          </p:spPr>
          <p:txBody>
            <a:bodyPr wrap="square" rtlCol="0">
              <a:spAutoFit/>
            </a:bodyPr>
            <a:lstStyle/>
            <a:p>
              <a:r>
                <a:rPr lang="en-US" sz="3200" b="1">
                  <a:solidFill>
                    <a:srgbClr val="3076BC"/>
                  </a:solidFill>
                </a:rPr>
                <a:t>ALL</a:t>
              </a:r>
            </a:p>
          </p:txBody>
        </p:sp>
        <p:sp>
          <p:nvSpPr>
            <p:cNvPr id="24" name="TextBox 23">
              <a:extLst>
                <a:ext uri="{FF2B5EF4-FFF2-40B4-BE49-F238E27FC236}">
                  <a16:creationId xmlns:a16="http://schemas.microsoft.com/office/drawing/2014/main" id="{EE239B5B-0A52-4980-AABA-2C53AA509F4C}"/>
                </a:ext>
              </a:extLst>
            </p:cNvPr>
            <p:cNvSpPr txBox="1"/>
            <p:nvPr/>
          </p:nvSpPr>
          <p:spPr>
            <a:xfrm>
              <a:off x="4648200" y="3352800"/>
              <a:ext cx="2971800" cy="461665"/>
            </a:xfrm>
            <a:prstGeom prst="rect">
              <a:avLst/>
            </a:prstGeom>
            <a:noFill/>
          </p:spPr>
          <p:txBody>
            <a:bodyPr wrap="square" rtlCol="0">
              <a:spAutoFit/>
            </a:bodyPr>
            <a:lstStyle/>
            <a:p>
              <a:r>
                <a:rPr lang="en-US" sz="2400"/>
                <a:t>Types of users</a:t>
              </a:r>
            </a:p>
          </p:txBody>
        </p:sp>
        <p:sp>
          <p:nvSpPr>
            <p:cNvPr id="25" name="TextBox 24">
              <a:extLst>
                <a:ext uri="{FF2B5EF4-FFF2-40B4-BE49-F238E27FC236}">
                  <a16:creationId xmlns:a16="http://schemas.microsoft.com/office/drawing/2014/main" id="{6294D1B3-A035-4C79-AACD-AE38179FAA6C}"/>
                </a:ext>
              </a:extLst>
            </p:cNvPr>
            <p:cNvSpPr txBox="1"/>
            <p:nvPr/>
          </p:nvSpPr>
          <p:spPr>
            <a:xfrm>
              <a:off x="4648200" y="4267200"/>
              <a:ext cx="2971800" cy="646331"/>
            </a:xfrm>
            <a:prstGeom prst="rect">
              <a:avLst/>
            </a:prstGeom>
            <a:noFill/>
          </p:spPr>
          <p:txBody>
            <a:bodyPr wrap="square" rtlCol="0">
              <a:spAutoFit/>
            </a:bodyPr>
            <a:lstStyle/>
            <a:p>
              <a:r>
                <a:rPr lang="en-US">
                  <a:solidFill>
                    <a:srgbClr val="163555"/>
                  </a:solidFill>
                </a:rPr>
                <a:t>Corporate (@contoso.com)</a:t>
              </a:r>
            </a:p>
            <a:p>
              <a:r>
                <a:rPr lang="en-US">
                  <a:solidFill>
                    <a:srgbClr val="163555"/>
                  </a:solidFill>
                </a:rPr>
                <a:t>Consumer (@outlook.com)</a:t>
              </a:r>
            </a:p>
          </p:txBody>
        </p:sp>
        <p:sp>
          <p:nvSpPr>
            <p:cNvPr id="33" name="Rectangle 32">
              <a:extLst>
                <a:ext uri="{FF2B5EF4-FFF2-40B4-BE49-F238E27FC236}">
                  <a16:creationId xmlns:a16="http://schemas.microsoft.com/office/drawing/2014/main" id="{B62F6EA7-34AA-4FAC-BB33-03F5141019FC}"/>
                </a:ext>
              </a:extLst>
            </p:cNvPr>
            <p:cNvSpPr/>
            <p:nvPr/>
          </p:nvSpPr>
          <p:spPr>
            <a:xfrm>
              <a:off x="4648200" y="54864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F079254-1CEC-419C-9E57-55B5D12A64C2}"/>
                </a:ext>
              </a:extLst>
            </p:cNvPr>
            <p:cNvSpPr/>
            <p:nvPr/>
          </p:nvSpPr>
          <p:spPr>
            <a:xfrm>
              <a:off x="4648200" y="27432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D27E9583-D3F0-41C2-B460-3024B1BE4273}"/>
                </a:ext>
              </a:extLst>
            </p:cNvPr>
            <p:cNvCxnSpPr>
              <a:cxnSpLocks/>
            </p:cNvCxnSpPr>
            <p:nvPr/>
          </p:nvCxnSpPr>
          <p:spPr>
            <a:xfrm>
              <a:off x="4724400" y="4191000"/>
              <a:ext cx="28956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03221711-5FCA-49DF-A9E9-1ACAAF7A0BAB}"/>
              </a:ext>
            </a:extLst>
          </p:cNvPr>
          <p:cNvGrpSpPr/>
          <p:nvPr/>
        </p:nvGrpSpPr>
        <p:grpSpPr>
          <a:xfrm>
            <a:off x="8686800" y="2743200"/>
            <a:ext cx="3048000" cy="2819400"/>
            <a:chOff x="8763000" y="2743200"/>
            <a:chExt cx="3048000" cy="2819400"/>
          </a:xfrm>
        </p:grpSpPr>
        <p:sp>
          <p:nvSpPr>
            <p:cNvPr id="42" name="Rectangle 41">
              <a:extLst>
                <a:ext uri="{FF2B5EF4-FFF2-40B4-BE49-F238E27FC236}">
                  <a16:creationId xmlns:a16="http://schemas.microsoft.com/office/drawing/2014/main" id="{3EFA1A75-C0B4-40F2-9466-582E1D763967}"/>
                </a:ext>
              </a:extLst>
            </p:cNvPr>
            <p:cNvSpPr/>
            <p:nvPr/>
          </p:nvSpPr>
          <p:spPr>
            <a:xfrm>
              <a:off x="8763000" y="2743200"/>
              <a:ext cx="3048000" cy="28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6A36CE8E-FF29-4132-91AF-D9EACC37158A}"/>
                </a:ext>
              </a:extLst>
            </p:cNvPr>
            <p:cNvSpPr txBox="1"/>
            <p:nvPr/>
          </p:nvSpPr>
          <p:spPr>
            <a:xfrm>
              <a:off x="8763000" y="2819400"/>
              <a:ext cx="2971800" cy="584775"/>
            </a:xfrm>
            <a:prstGeom prst="rect">
              <a:avLst/>
            </a:prstGeom>
            <a:noFill/>
          </p:spPr>
          <p:txBody>
            <a:bodyPr wrap="square" rtlCol="0">
              <a:spAutoFit/>
            </a:bodyPr>
            <a:lstStyle/>
            <a:p>
              <a:r>
                <a:rPr lang="en-US" sz="3200" b="1">
                  <a:solidFill>
                    <a:srgbClr val="3076BC"/>
                  </a:solidFill>
                </a:rPr>
                <a:t>ONE</a:t>
              </a:r>
            </a:p>
          </p:txBody>
        </p:sp>
        <p:sp>
          <p:nvSpPr>
            <p:cNvPr id="27" name="TextBox 26">
              <a:extLst>
                <a:ext uri="{FF2B5EF4-FFF2-40B4-BE49-F238E27FC236}">
                  <a16:creationId xmlns:a16="http://schemas.microsoft.com/office/drawing/2014/main" id="{AE00BD2D-63D9-4594-9EE2-F0A8B4069FFE}"/>
                </a:ext>
              </a:extLst>
            </p:cNvPr>
            <p:cNvSpPr txBox="1"/>
            <p:nvPr/>
          </p:nvSpPr>
          <p:spPr>
            <a:xfrm>
              <a:off x="8763000" y="3352800"/>
              <a:ext cx="2971800" cy="461665"/>
            </a:xfrm>
            <a:prstGeom prst="rect">
              <a:avLst/>
            </a:prstGeom>
            <a:noFill/>
          </p:spPr>
          <p:txBody>
            <a:bodyPr wrap="square" rtlCol="0">
              <a:spAutoFit/>
            </a:bodyPr>
            <a:lstStyle/>
            <a:p>
              <a:r>
                <a:rPr lang="en-US" sz="2400"/>
                <a:t>way to access it all</a:t>
              </a:r>
            </a:p>
          </p:txBody>
        </p:sp>
        <p:sp>
          <p:nvSpPr>
            <p:cNvPr id="28" name="TextBox 27">
              <a:extLst>
                <a:ext uri="{FF2B5EF4-FFF2-40B4-BE49-F238E27FC236}">
                  <a16:creationId xmlns:a16="http://schemas.microsoft.com/office/drawing/2014/main" id="{07C5CD41-AE90-4456-9851-B5EDEFD6D904}"/>
                </a:ext>
              </a:extLst>
            </p:cNvPr>
            <p:cNvSpPr txBox="1"/>
            <p:nvPr/>
          </p:nvSpPr>
          <p:spPr>
            <a:xfrm>
              <a:off x="8763000" y="4267200"/>
              <a:ext cx="2971800" cy="1200329"/>
            </a:xfrm>
            <a:prstGeom prst="rect">
              <a:avLst/>
            </a:prstGeom>
            <a:noFill/>
          </p:spPr>
          <p:txBody>
            <a:bodyPr wrap="square" rtlCol="0">
              <a:spAutoFit/>
            </a:bodyPr>
            <a:lstStyle/>
            <a:p>
              <a:r>
                <a:rPr lang="en-US">
                  <a:solidFill>
                    <a:srgbClr val="163555"/>
                  </a:solidFill>
                </a:rPr>
                <a:t>One endpoint</a:t>
              </a:r>
            </a:p>
            <a:p>
              <a:r>
                <a:rPr lang="en-US">
                  <a:solidFill>
                    <a:srgbClr val="163555"/>
                  </a:solidFill>
                </a:rPr>
                <a:t>One auth key</a:t>
              </a:r>
            </a:p>
            <a:p>
              <a:r>
                <a:rPr lang="en-US">
                  <a:solidFill>
                    <a:srgbClr val="163555"/>
                  </a:solidFill>
                </a:rPr>
                <a:t>One set of docs</a:t>
              </a:r>
            </a:p>
            <a:p>
              <a:r>
                <a:rPr lang="en-US">
                  <a:solidFill>
                    <a:srgbClr val="163555"/>
                  </a:solidFill>
                </a:rPr>
                <a:t>One SDK</a:t>
              </a:r>
            </a:p>
          </p:txBody>
        </p:sp>
        <p:sp>
          <p:nvSpPr>
            <p:cNvPr id="36" name="Rectangle 35">
              <a:extLst>
                <a:ext uri="{FF2B5EF4-FFF2-40B4-BE49-F238E27FC236}">
                  <a16:creationId xmlns:a16="http://schemas.microsoft.com/office/drawing/2014/main" id="{53A63232-46A1-48B9-A267-F6406C186784}"/>
                </a:ext>
              </a:extLst>
            </p:cNvPr>
            <p:cNvSpPr/>
            <p:nvPr/>
          </p:nvSpPr>
          <p:spPr>
            <a:xfrm>
              <a:off x="8763000" y="54864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6AEC80C-79FC-478B-BF58-3732F944334D}"/>
                </a:ext>
              </a:extLst>
            </p:cNvPr>
            <p:cNvSpPr/>
            <p:nvPr/>
          </p:nvSpPr>
          <p:spPr>
            <a:xfrm>
              <a:off x="8763000" y="27432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72777F93-1940-43BE-A2D8-E0F96CF5AB1C}"/>
                </a:ext>
              </a:extLst>
            </p:cNvPr>
            <p:cNvCxnSpPr>
              <a:cxnSpLocks/>
            </p:cNvCxnSpPr>
            <p:nvPr/>
          </p:nvCxnSpPr>
          <p:spPr>
            <a:xfrm>
              <a:off x="8839200" y="4191000"/>
              <a:ext cx="2895600" cy="0"/>
            </a:xfrm>
            <a:prstGeom prst="line">
              <a:avLst/>
            </a:prstGeom>
            <a:ln>
              <a:solidFill>
                <a:srgbClr val="BFBFB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612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250"/>
                                        <p:tgtEl>
                                          <p:spTgt spid="49"/>
                                        </p:tgtEl>
                                      </p:cBhvr>
                                    </p:animEffect>
                                    <p:anim calcmode="lin" valueType="num">
                                      <p:cBhvr>
                                        <p:cTn id="8" dur="250" fill="hold"/>
                                        <p:tgtEl>
                                          <p:spTgt spid="49"/>
                                        </p:tgtEl>
                                        <p:attrNameLst>
                                          <p:attrName>ppt_x</p:attrName>
                                        </p:attrNameLst>
                                      </p:cBhvr>
                                      <p:tavLst>
                                        <p:tav tm="0">
                                          <p:val>
                                            <p:strVal val="#ppt_x"/>
                                          </p:val>
                                        </p:tav>
                                        <p:tav tm="100000">
                                          <p:val>
                                            <p:strVal val="#ppt_x"/>
                                          </p:val>
                                        </p:tav>
                                      </p:tavLst>
                                    </p:anim>
                                    <p:anim calcmode="lin" valueType="num">
                                      <p:cBhvr>
                                        <p:cTn id="9" dur="250" fill="hold"/>
                                        <p:tgtEl>
                                          <p:spTgt spid="4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250"/>
                                        <p:tgtEl>
                                          <p:spTgt spid="50"/>
                                        </p:tgtEl>
                                      </p:cBhvr>
                                    </p:animEffect>
                                    <p:anim calcmode="lin" valueType="num">
                                      <p:cBhvr>
                                        <p:cTn id="13" dur="250" fill="hold"/>
                                        <p:tgtEl>
                                          <p:spTgt spid="50"/>
                                        </p:tgtEl>
                                        <p:attrNameLst>
                                          <p:attrName>ppt_x</p:attrName>
                                        </p:attrNameLst>
                                      </p:cBhvr>
                                      <p:tavLst>
                                        <p:tav tm="0">
                                          <p:val>
                                            <p:strVal val="#ppt_x"/>
                                          </p:val>
                                        </p:tav>
                                        <p:tav tm="100000">
                                          <p:val>
                                            <p:strVal val="#ppt_x"/>
                                          </p:val>
                                        </p:tav>
                                      </p:tavLst>
                                    </p:anim>
                                    <p:anim calcmode="lin" valueType="num">
                                      <p:cBhvr>
                                        <p:cTn id="14" dur="25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250"/>
                                        <p:tgtEl>
                                          <p:spTgt spid="51"/>
                                        </p:tgtEl>
                                      </p:cBhvr>
                                    </p:animEffect>
                                    <p:anim calcmode="lin" valueType="num">
                                      <p:cBhvr>
                                        <p:cTn id="20" dur="250" fill="hold"/>
                                        <p:tgtEl>
                                          <p:spTgt spid="51"/>
                                        </p:tgtEl>
                                        <p:attrNameLst>
                                          <p:attrName>ppt_x</p:attrName>
                                        </p:attrNameLst>
                                      </p:cBhvr>
                                      <p:tavLst>
                                        <p:tav tm="0">
                                          <p:val>
                                            <p:strVal val="#ppt_x"/>
                                          </p:val>
                                        </p:tav>
                                        <p:tav tm="100000">
                                          <p:val>
                                            <p:strVal val="#ppt_x"/>
                                          </p:val>
                                        </p:tav>
                                      </p:tavLst>
                                    </p:anim>
                                    <p:anim calcmode="lin" valueType="num">
                                      <p:cBhvr>
                                        <p:cTn id="21" dur="25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0EEF4-CF69-47C0-A81E-AB857FAC3C33}"/>
              </a:ext>
            </a:extLst>
          </p:cNvPr>
          <p:cNvSpPr>
            <a:spLocks noGrp="1"/>
          </p:cNvSpPr>
          <p:nvPr>
            <p:ph type="title"/>
          </p:nvPr>
        </p:nvSpPr>
        <p:spPr/>
        <p:txBody>
          <a:bodyPr/>
          <a:lstStyle/>
          <a:p>
            <a:r>
              <a:rPr lang="en-US"/>
              <a:t>Microsoft Graph</a:t>
            </a:r>
          </a:p>
        </p:txBody>
      </p:sp>
      <p:sp>
        <p:nvSpPr>
          <p:cNvPr id="10" name="Text Placeholder 9">
            <a:extLst>
              <a:ext uri="{FF2B5EF4-FFF2-40B4-BE49-F238E27FC236}">
                <a16:creationId xmlns:a16="http://schemas.microsoft.com/office/drawing/2014/main" id="{BAF59F72-04D2-4077-9D4C-BBD7F7F69B00}"/>
              </a:ext>
            </a:extLst>
          </p:cNvPr>
          <p:cNvSpPr>
            <a:spLocks noGrp="1"/>
          </p:cNvSpPr>
          <p:nvPr>
            <p:ph type="body" sz="quarter" idx="10"/>
          </p:nvPr>
        </p:nvSpPr>
        <p:spPr/>
        <p:txBody>
          <a:bodyPr vert="horz" lIns="91440" tIns="45720" rIns="91440" bIns="45720" rtlCol="0">
            <a:normAutofit lnSpcReduction="10000"/>
          </a:bodyPr>
          <a:lstStyle/>
          <a:p>
            <a:r>
              <a:rPr lang="en-US">
                <a:solidFill>
                  <a:srgbClr val="F2F2F2">
                    <a:alpha val="50000"/>
                  </a:srgbClr>
                </a:solidFill>
              </a:rPr>
              <a:t>What is it and why is it important for you?</a:t>
            </a:r>
          </a:p>
        </p:txBody>
      </p:sp>
      <p:sp>
        <p:nvSpPr>
          <p:cNvPr id="11" name="Text Placeholder 10">
            <a:extLst>
              <a:ext uri="{FF2B5EF4-FFF2-40B4-BE49-F238E27FC236}">
                <a16:creationId xmlns:a16="http://schemas.microsoft.com/office/drawing/2014/main" id="{3FEB0C18-50F7-4644-BDEF-4F0362BAE94E}"/>
              </a:ext>
            </a:extLst>
          </p:cNvPr>
          <p:cNvSpPr>
            <a:spLocks noGrp="1"/>
          </p:cNvSpPr>
          <p:nvPr>
            <p:ph type="body" sz="quarter" idx="11"/>
          </p:nvPr>
        </p:nvSpPr>
        <p:spPr/>
        <p:txBody>
          <a:bodyPr vert="horz" lIns="91440" tIns="45720" rIns="91440" bIns="45720" rtlCol="0">
            <a:normAutofit lnSpcReduction="10000"/>
          </a:bodyPr>
          <a:lstStyle/>
          <a:p>
            <a:r>
              <a:rPr lang="en-US"/>
              <a:t>Getting started and tools</a:t>
            </a:r>
          </a:p>
        </p:txBody>
      </p:sp>
      <p:sp>
        <p:nvSpPr>
          <p:cNvPr id="12" name="Text Placeholder 11">
            <a:extLst>
              <a:ext uri="{FF2B5EF4-FFF2-40B4-BE49-F238E27FC236}">
                <a16:creationId xmlns:a16="http://schemas.microsoft.com/office/drawing/2014/main" id="{66522E18-F3C1-4388-AFD8-D83ECFCAC430}"/>
              </a:ext>
            </a:extLst>
          </p:cNvPr>
          <p:cNvSpPr>
            <a:spLocks noGrp="1"/>
          </p:cNvSpPr>
          <p:nvPr>
            <p:ph type="body" sz="quarter" idx="12"/>
          </p:nvPr>
        </p:nvSpPr>
        <p:spPr/>
        <p:txBody>
          <a:bodyPr>
            <a:normAutofit lnSpcReduction="10000"/>
          </a:bodyPr>
          <a:lstStyle/>
          <a:p>
            <a:r>
              <a:rPr lang="en-US">
                <a:solidFill>
                  <a:srgbClr val="F2F2F2">
                    <a:alpha val="50000"/>
                  </a:srgbClr>
                </a:solidFill>
              </a:rPr>
              <a:t>API highlights</a:t>
            </a:r>
          </a:p>
        </p:txBody>
      </p:sp>
      <p:sp>
        <p:nvSpPr>
          <p:cNvPr id="13" name="Text Placeholder 12">
            <a:extLst>
              <a:ext uri="{FF2B5EF4-FFF2-40B4-BE49-F238E27FC236}">
                <a16:creationId xmlns:a16="http://schemas.microsoft.com/office/drawing/2014/main" id="{52FFEDEF-958C-4145-9C27-6C95C4815DB7}"/>
              </a:ext>
            </a:extLst>
          </p:cNvPr>
          <p:cNvSpPr>
            <a:spLocks noGrp="1"/>
          </p:cNvSpPr>
          <p:nvPr>
            <p:ph type="body" sz="quarter" idx="13"/>
          </p:nvPr>
        </p:nvSpPr>
        <p:spPr/>
        <p:txBody>
          <a:bodyPr>
            <a:normAutofit lnSpcReduction="10000"/>
          </a:bodyPr>
          <a:lstStyle/>
          <a:p>
            <a:r>
              <a:rPr lang="en-US">
                <a:solidFill>
                  <a:srgbClr val="F2F2F2">
                    <a:alpha val="50000"/>
                  </a:srgbClr>
                </a:solidFill>
              </a:rPr>
              <a:t>Cross-device and Timeline</a:t>
            </a:r>
          </a:p>
        </p:txBody>
      </p:sp>
    </p:spTree>
    <p:extLst>
      <p:ext uri="{BB962C8B-B14F-4D97-AF65-F5344CB8AC3E}">
        <p14:creationId xmlns:p14="http://schemas.microsoft.com/office/powerpoint/2010/main" val="98862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566AFD-4261-478A-9BD6-5504D2569D34}"/>
              </a:ext>
            </a:extLst>
          </p:cNvPr>
          <p:cNvSpPr>
            <a:spLocks noGrp="1"/>
          </p:cNvSpPr>
          <p:nvPr>
            <p:ph type="title"/>
          </p:nvPr>
        </p:nvSpPr>
        <p:spPr/>
        <p:txBody>
          <a:bodyPr/>
          <a:lstStyle/>
          <a:p>
            <a:r>
              <a:rPr lang="en-US">
                <a:solidFill>
                  <a:schemeClr val="tx1"/>
                </a:solidFill>
              </a:rPr>
              <a:t>Developing with Microsoft Graph</a:t>
            </a:r>
          </a:p>
        </p:txBody>
      </p:sp>
      <p:sp>
        <p:nvSpPr>
          <p:cNvPr id="21" name="Content Placeholder 53">
            <a:extLst>
              <a:ext uri="{FF2B5EF4-FFF2-40B4-BE49-F238E27FC236}">
                <a16:creationId xmlns:a16="http://schemas.microsoft.com/office/drawing/2014/main" id="{E6BE862F-9EC5-4F4A-BB6E-B341430B375D}"/>
              </a:ext>
            </a:extLst>
          </p:cNvPr>
          <p:cNvSpPr txBox="1">
            <a:spLocks/>
          </p:cNvSpPr>
          <p:nvPr/>
        </p:nvSpPr>
        <p:spPr>
          <a:xfrm>
            <a:off x="336000" y="2209800"/>
            <a:ext cx="11520000" cy="685800"/>
          </a:xfrm>
          <a:prstGeom prst="rect">
            <a:avLst/>
          </a:prstGeom>
        </p:spPr>
        <p:txBody>
          <a:bodyPr>
            <a:normAutofit/>
          </a:bodyPr>
          <a:lstStyle>
            <a:lvl1pPr marL="0" indent="0" algn="l" defTabSz="914400" rtl="0" eaLnBrk="1" latinLnBrk="0" hangingPunct="1">
              <a:lnSpc>
                <a:spcPct val="114000"/>
              </a:lnSpc>
              <a:spcBef>
                <a:spcPts val="1000"/>
              </a:spcBef>
              <a:buFont typeface="Arial" panose="020B0604020202020204" pitchFamily="34" charset="0"/>
              <a:buNone/>
              <a:defRPr sz="2000" kern="1200" spc="-50" baseline="0">
                <a:solidFill>
                  <a:srgbClr val="262626"/>
                </a:solidFill>
                <a:latin typeface="+mn-lt"/>
                <a:ea typeface="+mn-ea"/>
                <a:cs typeface="+mn-cs"/>
              </a:defRPr>
            </a:lvl1pPr>
            <a:lvl2pPr marL="457200" indent="0" algn="l" defTabSz="914400" rtl="0" eaLnBrk="1" latinLnBrk="0" hangingPunct="1">
              <a:lnSpc>
                <a:spcPct val="114000"/>
              </a:lnSpc>
              <a:spcBef>
                <a:spcPts val="500"/>
              </a:spcBef>
              <a:buFont typeface="Arial" panose="020B0604020202020204" pitchFamily="34" charset="0"/>
              <a:buNone/>
              <a:defRPr sz="1800" kern="1200" spc="-50" baseline="0">
                <a:solidFill>
                  <a:srgbClr val="262626"/>
                </a:solidFill>
                <a:latin typeface="+mn-lt"/>
                <a:ea typeface="+mn-ea"/>
                <a:cs typeface="+mn-cs"/>
              </a:defRPr>
            </a:lvl2pPr>
            <a:lvl3pPr marL="914400" indent="0" algn="l" defTabSz="914400" rtl="0" eaLnBrk="1" latinLnBrk="0" hangingPunct="1">
              <a:lnSpc>
                <a:spcPct val="114000"/>
              </a:lnSpc>
              <a:spcBef>
                <a:spcPts val="500"/>
              </a:spcBef>
              <a:buFont typeface="Arial" panose="020B0604020202020204" pitchFamily="34" charset="0"/>
              <a:buNone/>
              <a:defRPr sz="1600" kern="1200" spc="-50" baseline="0">
                <a:solidFill>
                  <a:srgbClr val="262626"/>
                </a:solidFill>
                <a:latin typeface="+mn-lt"/>
                <a:ea typeface="+mn-ea"/>
                <a:cs typeface="+mn-cs"/>
              </a:defRPr>
            </a:lvl3pPr>
            <a:lvl4pPr marL="13716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4pPr>
            <a:lvl5pPr marL="1828800" indent="0" algn="l" defTabSz="914400" rtl="0" eaLnBrk="1" latinLnBrk="0" hangingPunct="1">
              <a:lnSpc>
                <a:spcPct val="114000"/>
              </a:lnSpc>
              <a:spcBef>
                <a:spcPts val="500"/>
              </a:spcBef>
              <a:buFont typeface="Arial" panose="020B0604020202020204" pitchFamily="34" charset="0"/>
              <a:buNone/>
              <a:defRPr sz="1400" kern="1200" spc="-50" baseline="0">
                <a:solidFill>
                  <a:srgbClr val="26262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3600">
                <a:solidFill>
                  <a:srgbClr val="235689"/>
                </a:solidFill>
              </a:rPr>
              <a:t>graph.microsoft.com</a:t>
            </a:r>
          </a:p>
        </p:txBody>
      </p:sp>
      <p:grpSp>
        <p:nvGrpSpPr>
          <p:cNvPr id="22" name="Group 21">
            <a:extLst>
              <a:ext uri="{FF2B5EF4-FFF2-40B4-BE49-F238E27FC236}">
                <a16:creationId xmlns:a16="http://schemas.microsoft.com/office/drawing/2014/main" id="{01616DF2-4754-4132-838C-45EC8C191D82}"/>
              </a:ext>
            </a:extLst>
          </p:cNvPr>
          <p:cNvGrpSpPr/>
          <p:nvPr/>
        </p:nvGrpSpPr>
        <p:grpSpPr>
          <a:xfrm>
            <a:off x="457200" y="3352800"/>
            <a:ext cx="3048000" cy="1752600"/>
            <a:chOff x="457200" y="2743200"/>
            <a:chExt cx="3048000" cy="1752600"/>
          </a:xfrm>
        </p:grpSpPr>
        <p:sp>
          <p:nvSpPr>
            <p:cNvPr id="23" name="Rectangle 22">
              <a:extLst>
                <a:ext uri="{FF2B5EF4-FFF2-40B4-BE49-F238E27FC236}">
                  <a16:creationId xmlns:a16="http://schemas.microsoft.com/office/drawing/2014/main" id="{79EEF8F9-91C1-4875-ABA3-16D1AB5BA5C9}"/>
                </a:ext>
              </a:extLst>
            </p:cNvPr>
            <p:cNvSpPr/>
            <p:nvPr/>
          </p:nvSpPr>
          <p:spPr>
            <a:xfrm>
              <a:off x="457200" y="2743200"/>
              <a:ext cx="3048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8E60839-6900-47B1-A005-106185BCA6AE}"/>
                </a:ext>
              </a:extLst>
            </p:cNvPr>
            <p:cNvSpPr txBox="1"/>
            <p:nvPr/>
          </p:nvSpPr>
          <p:spPr>
            <a:xfrm>
              <a:off x="457200" y="2819400"/>
              <a:ext cx="2971800" cy="584775"/>
            </a:xfrm>
            <a:prstGeom prst="rect">
              <a:avLst/>
            </a:prstGeom>
            <a:noFill/>
          </p:spPr>
          <p:txBody>
            <a:bodyPr wrap="square" rtlCol="0">
              <a:spAutoFit/>
            </a:bodyPr>
            <a:lstStyle/>
            <a:p>
              <a:r>
                <a:rPr lang="en-US" sz="3200" b="1">
                  <a:solidFill>
                    <a:srgbClr val="3076BC"/>
                  </a:solidFill>
                </a:rPr>
                <a:t>TRY</a:t>
              </a:r>
            </a:p>
          </p:txBody>
        </p:sp>
        <p:sp>
          <p:nvSpPr>
            <p:cNvPr id="25" name="TextBox 24">
              <a:extLst>
                <a:ext uri="{FF2B5EF4-FFF2-40B4-BE49-F238E27FC236}">
                  <a16:creationId xmlns:a16="http://schemas.microsoft.com/office/drawing/2014/main" id="{E28684B3-EA2C-40F8-BBCD-49378BB01448}"/>
                </a:ext>
              </a:extLst>
            </p:cNvPr>
            <p:cNvSpPr txBox="1"/>
            <p:nvPr/>
          </p:nvSpPr>
          <p:spPr>
            <a:xfrm>
              <a:off x="457200" y="3505200"/>
              <a:ext cx="2895600" cy="830997"/>
            </a:xfrm>
            <a:prstGeom prst="rect">
              <a:avLst/>
            </a:prstGeom>
            <a:noFill/>
          </p:spPr>
          <p:txBody>
            <a:bodyPr wrap="square" rtlCol="0">
              <a:spAutoFit/>
            </a:bodyPr>
            <a:lstStyle/>
            <a:p>
              <a:r>
                <a:rPr lang="en-US" sz="2400"/>
                <a:t>Graph Explorer and quick starts</a:t>
              </a:r>
            </a:p>
          </p:txBody>
        </p:sp>
        <p:sp>
          <p:nvSpPr>
            <p:cNvPr id="27" name="Rectangle 26">
              <a:extLst>
                <a:ext uri="{FF2B5EF4-FFF2-40B4-BE49-F238E27FC236}">
                  <a16:creationId xmlns:a16="http://schemas.microsoft.com/office/drawing/2014/main" id="{D8A76B5B-654A-4E84-9265-E116F38EDCC3}"/>
                </a:ext>
              </a:extLst>
            </p:cNvPr>
            <p:cNvSpPr/>
            <p:nvPr/>
          </p:nvSpPr>
          <p:spPr>
            <a:xfrm>
              <a:off x="457200" y="44196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71B1CF05-2908-4493-B4EA-C70578B3943C}"/>
                </a:ext>
              </a:extLst>
            </p:cNvPr>
            <p:cNvSpPr/>
            <p:nvPr/>
          </p:nvSpPr>
          <p:spPr>
            <a:xfrm>
              <a:off x="457200" y="27432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68A46534-DE85-4D9C-804D-8EB58F25D823}"/>
              </a:ext>
            </a:extLst>
          </p:cNvPr>
          <p:cNvGrpSpPr/>
          <p:nvPr/>
        </p:nvGrpSpPr>
        <p:grpSpPr>
          <a:xfrm>
            <a:off x="4572000" y="3352800"/>
            <a:ext cx="3048000" cy="1752600"/>
            <a:chOff x="4648200" y="2743200"/>
            <a:chExt cx="3048000" cy="1752600"/>
          </a:xfrm>
        </p:grpSpPr>
        <p:sp>
          <p:nvSpPr>
            <p:cNvPr id="31" name="Rectangle 30">
              <a:extLst>
                <a:ext uri="{FF2B5EF4-FFF2-40B4-BE49-F238E27FC236}">
                  <a16:creationId xmlns:a16="http://schemas.microsoft.com/office/drawing/2014/main" id="{378AD663-54E0-4887-B407-A76F42981325}"/>
                </a:ext>
              </a:extLst>
            </p:cNvPr>
            <p:cNvSpPr/>
            <p:nvPr/>
          </p:nvSpPr>
          <p:spPr>
            <a:xfrm>
              <a:off x="4648200" y="2743200"/>
              <a:ext cx="3048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B8B549C-2164-4D2A-A5A1-067C4AB4F6FE}"/>
                </a:ext>
              </a:extLst>
            </p:cNvPr>
            <p:cNvSpPr txBox="1"/>
            <p:nvPr/>
          </p:nvSpPr>
          <p:spPr>
            <a:xfrm>
              <a:off x="4648200" y="2819400"/>
              <a:ext cx="2971800" cy="584775"/>
            </a:xfrm>
            <a:prstGeom prst="rect">
              <a:avLst/>
            </a:prstGeom>
            <a:noFill/>
          </p:spPr>
          <p:txBody>
            <a:bodyPr wrap="square" rtlCol="0">
              <a:spAutoFit/>
            </a:bodyPr>
            <a:lstStyle/>
            <a:p>
              <a:r>
                <a:rPr lang="en-US" sz="3200" b="1">
                  <a:solidFill>
                    <a:srgbClr val="3076BC"/>
                  </a:solidFill>
                </a:rPr>
                <a:t>LEARN</a:t>
              </a:r>
            </a:p>
          </p:txBody>
        </p:sp>
        <p:sp>
          <p:nvSpPr>
            <p:cNvPr id="33" name="TextBox 32">
              <a:extLst>
                <a:ext uri="{FF2B5EF4-FFF2-40B4-BE49-F238E27FC236}">
                  <a16:creationId xmlns:a16="http://schemas.microsoft.com/office/drawing/2014/main" id="{509DE435-5C14-4483-9F16-57F006ECB9A9}"/>
                </a:ext>
              </a:extLst>
            </p:cNvPr>
            <p:cNvSpPr txBox="1"/>
            <p:nvPr/>
          </p:nvSpPr>
          <p:spPr>
            <a:xfrm>
              <a:off x="4648200" y="3505200"/>
              <a:ext cx="2971800" cy="830997"/>
            </a:xfrm>
            <a:prstGeom prst="rect">
              <a:avLst/>
            </a:prstGeom>
            <a:noFill/>
          </p:spPr>
          <p:txBody>
            <a:bodyPr wrap="square" rtlCol="0">
              <a:spAutoFit/>
            </a:bodyPr>
            <a:lstStyle/>
            <a:p>
              <a:r>
                <a:rPr lang="en-US" sz="2400"/>
                <a:t>With docs and API reference</a:t>
              </a:r>
            </a:p>
          </p:txBody>
        </p:sp>
        <p:sp>
          <p:nvSpPr>
            <p:cNvPr id="35" name="Rectangle 34">
              <a:extLst>
                <a:ext uri="{FF2B5EF4-FFF2-40B4-BE49-F238E27FC236}">
                  <a16:creationId xmlns:a16="http://schemas.microsoft.com/office/drawing/2014/main" id="{DD6E29EB-9B25-4AB9-B96D-C02AC62E94F6}"/>
                </a:ext>
              </a:extLst>
            </p:cNvPr>
            <p:cNvSpPr/>
            <p:nvPr/>
          </p:nvSpPr>
          <p:spPr>
            <a:xfrm>
              <a:off x="4648200" y="44196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9A3E2492-A2AB-402F-9CA8-28A06F502A05}"/>
                </a:ext>
              </a:extLst>
            </p:cNvPr>
            <p:cNvSpPr/>
            <p:nvPr/>
          </p:nvSpPr>
          <p:spPr>
            <a:xfrm>
              <a:off x="4648200" y="27432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285B981F-B72E-4F8E-9BD2-4BD40A32321D}"/>
              </a:ext>
            </a:extLst>
          </p:cNvPr>
          <p:cNvGrpSpPr/>
          <p:nvPr/>
        </p:nvGrpSpPr>
        <p:grpSpPr>
          <a:xfrm>
            <a:off x="8686800" y="3352800"/>
            <a:ext cx="3048000" cy="1752600"/>
            <a:chOff x="8763000" y="2743200"/>
            <a:chExt cx="3048000" cy="1752600"/>
          </a:xfrm>
        </p:grpSpPr>
        <p:sp>
          <p:nvSpPr>
            <p:cNvPr id="39" name="Rectangle 38">
              <a:extLst>
                <a:ext uri="{FF2B5EF4-FFF2-40B4-BE49-F238E27FC236}">
                  <a16:creationId xmlns:a16="http://schemas.microsoft.com/office/drawing/2014/main" id="{A3ACB027-B8FB-4734-BF49-CE9672BF4D35}"/>
                </a:ext>
              </a:extLst>
            </p:cNvPr>
            <p:cNvSpPr/>
            <p:nvPr/>
          </p:nvSpPr>
          <p:spPr>
            <a:xfrm>
              <a:off x="8763000" y="2743200"/>
              <a:ext cx="3048000" cy="1752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B248AAA-926B-483A-9011-B49A72631162}"/>
                </a:ext>
              </a:extLst>
            </p:cNvPr>
            <p:cNvSpPr txBox="1"/>
            <p:nvPr/>
          </p:nvSpPr>
          <p:spPr>
            <a:xfrm>
              <a:off x="8763000" y="2819400"/>
              <a:ext cx="2971800" cy="584775"/>
            </a:xfrm>
            <a:prstGeom prst="rect">
              <a:avLst/>
            </a:prstGeom>
            <a:noFill/>
          </p:spPr>
          <p:txBody>
            <a:bodyPr wrap="square" rtlCol="0">
              <a:spAutoFit/>
            </a:bodyPr>
            <a:lstStyle/>
            <a:p>
              <a:r>
                <a:rPr lang="en-US" sz="3200" b="1">
                  <a:solidFill>
                    <a:srgbClr val="3076BC"/>
                  </a:solidFill>
                </a:rPr>
                <a:t>DEVELOP</a:t>
              </a:r>
            </a:p>
          </p:txBody>
        </p:sp>
        <p:sp>
          <p:nvSpPr>
            <p:cNvPr id="41" name="TextBox 40">
              <a:extLst>
                <a:ext uri="{FF2B5EF4-FFF2-40B4-BE49-F238E27FC236}">
                  <a16:creationId xmlns:a16="http://schemas.microsoft.com/office/drawing/2014/main" id="{3728C99A-CDCE-48EF-8DF2-19EFB1338514}"/>
                </a:ext>
              </a:extLst>
            </p:cNvPr>
            <p:cNvSpPr txBox="1"/>
            <p:nvPr/>
          </p:nvSpPr>
          <p:spPr>
            <a:xfrm>
              <a:off x="8763000" y="3581400"/>
              <a:ext cx="2971800" cy="830997"/>
            </a:xfrm>
            <a:prstGeom prst="rect">
              <a:avLst/>
            </a:prstGeom>
            <a:noFill/>
          </p:spPr>
          <p:txBody>
            <a:bodyPr wrap="square" rtlCol="0">
              <a:spAutoFit/>
            </a:bodyPr>
            <a:lstStyle/>
            <a:p>
              <a:r>
                <a:rPr lang="en-US" sz="2400"/>
                <a:t>With SDKs, samples, and tooling</a:t>
              </a:r>
            </a:p>
          </p:txBody>
        </p:sp>
        <p:sp>
          <p:nvSpPr>
            <p:cNvPr id="43" name="Rectangle 42">
              <a:extLst>
                <a:ext uri="{FF2B5EF4-FFF2-40B4-BE49-F238E27FC236}">
                  <a16:creationId xmlns:a16="http://schemas.microsoft.com/office/drawing/2014/main" id="{A150E7B3-DCE5-4E67-9D4B-C9F708A6B408}"/>
                </a:ext>
              </a:extLst>
            </p:cNvPr>
            <p:cNvSpPr/>
            <p:nvPr/>
          </p:nvSpPr>
          <p:spPr>
            <a:xfrm>
              <a:off x="8763000" y="44196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A18F2BD-5F50-4B1E-811F-481662324104}"/>
                </a:ext>
              </a:extLst>
            </p:cNvPr>
            <p:cNvSpPr/>
            <p:nvPr/>
          </p:nvSpPr>
          <p:spPr>
            <a:xfrm>
              <a:off x="8763000" y="2743200"/>
              <a:ext cx="3048000" cy="76200"/>
            </a:xfrm>
            <a:prstGeom prst="rect">
              <a:avLst/>
            </a:prstGeom>
            <a:solidFill>
              <a:srgbClr val="3076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056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anim calcmode="lin" valueType="num">
                                      <p:cBhvr>
                                        <p:cTn id="8" dur="250" fill="hold"/>
                                        <p:tgtEl>
                                          <p:spTgt spid="22"/>
                                        </p:tgtEl>
                                        <p:attrNameLst>
                                          <p:attrName>ppt_x</p:attrName>
                                        </p:attrNameLst>
                                      </p:cBhvr>
                                      <p:tavLst>
                                        <p:tav tm="0">
                                          <p:val>
                                            <p:strVal val="#ppt_x"/>
                                          </p:val>
                                        </p:tav>
                                        <p:tav tm="100000">
                                          <p:val>
                                            <p:strVal val="#ppt_x"/>
                                          </p:val>
                                        </p:tav>
                                      </p:tavLst>
                                    </p:anim>
                                    <p:anim calcmode="lin" valueType="num">
                                      <p:cBhvr>
                                        <p:cTn id="9" dur="25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250"/>
                                        <p:tgtEl>
                                          <p:spTgt spid="30"/>
                                        </p:tgtEl>
                                      </p:cBhvr>
                                    </p:animEffect>
                                    <p:anim calcmode="lin" valueType="num">
                                      <p:cBhvr>
                                        <p:cTn id="13" dur="250" fill="hold"/>
                                        <p:tgtEl>
                                          <p:spTgt spid="30"/>
                                        </p:tgtEl>
                                        <p:attrNameLst>
                                          <p:attrName>ppt_x</p:attrName>
                                        </p:attrNameLst>
                                      </p:cBhvr>
                                      <p:tavLst>
                                        <p:tav tm="0">
                                          <p:val>
                                            <p:strVal val="#ppt_x"/>
                                          </p:val>
                                        </p:tav>
                                        <p:tav tm="100000">
                                          <p:val>
                                            <p:strVal val="#ppt_x"/>
                                          </p:val>
                                        </p:tav>
                                      </p:tavLst>
                                    </p:anim>
                                    <p:anim calcmode="lin" valueType="num">
                                      <p:cBhvr>
                                        <p:cTn id="14" dur="250" fill="hold"/>
                                        <p:tgtEl>
                                          <p:spTgt spid="3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250"/>
                                        <p:tgtEl>
                                          <p:spTgt spid="38"/>
                                        </p:tgtEl>
                                      </p:cBhvr>
                                    </p:animEffect>
                                    <p:anim calcmode="lin" valueType="num">
                                      <p:cBhvr>
                                        <p:cTn id="18" dur="250" fill="hold"/>
                                        <p:tgtEl>
                                          <p:spTgt spid="38"/>
                                        </p:tgtEl>
                                        <p:attrNameLst>
                                          <p:attrName>ppt_x</p:attrName>
                                        </p:attrNameLst>
                                      </p:cBhvr>
                                      <p:tavLst>
                                        <p:tav tm="0">
                                          <p:val>
                                            <p:strVal val="#ppt_x"/>
                                          </p:val>
                                        </p:tav>
                                        <p:tav tm="100000">
                                          <p:val>
                                            <p:strVal val="#ppt_x"/>
                                          </p:val>
                                        </p:tav>
                                      </p:tavLst>
                                    </p:anim>
                                    <p:anim calcmode="lin" valueType="num">
                                      <p:cBhvr>
                                        <p:cTn id="19" dur="2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F17403C9-B31A-4443-89EB-31DB62E2042B}" vid="{B1E0BB34-2938-4203-A6CE-D358F46DFE06}"/>
    </a:ext>
  </a:extLst>
</a:theme>
</file>

<file path=ppt/theme/theme2.xml><?xml version="1.0" encoding="utf-8"?>
<a:theme xmlns:a="http://schemas.openxmlformats.org/drawingml/2006/main" name="5-50195_Microsoft_Build_Template">
  <a:themeElements>
    <a:clrScheme name="Microsoft Build 2018">
      <a:dk1>
        <a:srgbClr val="1A1A1A"/>
      </a:dk1>
      <a:lt1>
        <a:srgbClr val="FFFFFF"/>
      </a:lt1>
      <a:dk2>
        <a:srgbClr val="0D0D0D"/>
      </a:dk2>
      <a:lt2>
        <a:srgbClr val="E6E6E6"/>
      </a:lt2>
      <a:accent1>
        <a:srgbClr val="505050"/>
      </a:accent1>
      <a:accent2>
        <a:srgbClr val="D2D2D2"/>
      </a:accent2>
      <a:accent3>
        <a:srgbClr val="E3008C"/>
      </a:accent3>
      <a:accent4>
        <a:srgbClr val="32145A"/>
      </a:accent4>
      <a:accent5>
        <a:srgbClr val="2139B5"/>
      </a:accent5>
      <a:accent6>
        <a:srgbClr val="E6E6E6"/>
      </a:accent6>
      <a:hlink>
        <a:srgbClr val="2139B5"/>
      </a:hlink>
      <a:folHlink>
        <a:srgbClr val="2139B5"/>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8_16x9_Breakout_Template.potx" id="{1A72F1D6-8E00-44B7-8612-A96C51648790}" vid="{FC63816D-7A82-403A-9DF6-29F1914C4360}"/>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sider Dev Tour template v2.potx" id="{AFA6B6AA-989D-4216-BD62-3AC54CC3246C}" vid="{1CB99B29-D214-44D7-B747-84D684FF3B9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4D170F48843B4469F4EBAA4989DCF06" ma:contentTypeVersion="10" ma:contentTypeDescription="Create a new document." ma:contentTypeScope="" ma:versionID="2f20f3d5ba0571e0196a57dbb2f3494b">
  <xsd:schema xmlns:xsd="http://www.w3.org/2001/XMLSchema" xmlns:xs="http://www.w3.org/2001/XMLSchema" xmlns:p="http://schemas.microsoft.com/office/2006/metadata/properties" xmlns:ns2="f6ecbb66-529e-4d85-a914-95a490d96b29" xmlns:ns3="c572443e-d5c7-4467-9262-fe356aab5cd9" targetNamespace="http://schemas.microsoft.com/office/2006/metadata/properties" ma:root="true" ma:fieldsID="64b42ee6732b56317aac76118bc80c77" ns2:_="" ns3:_="">
    <xsd:import namespace="f6ecbb66-529e-4d85-a914-95a490d96b29"/>
    <xsd:import namespace="c572443e-d5c7-4467-9262-fe356aab5cd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3:LastSharedByUser" minOccurs="0"/>
                <xsd:element ref="ns3:LastSharedByTim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ecbb66-529e-4d85-a914-95a490d96b2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572443e-d5c7-4467-9262-fe356aab5cd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LastSharedByUser" ma:index="15" nillable="true" ma:displayName="Last Shared By User" ma:hidden="true" ma:internalName="LastSharedByUser" ma:readOnly="true">
      <xsd:simpleType>
        <xsd:restriction base="dms:Note"/>
      </xsd:simpleType>
    </xsd:element>
    <xsd:element name="LastSharedByTime" ma:index="16"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80AC586-888B-425D-941E-D8D5E1560B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ecbb66-529e-4d85-a914-95a490d96b29"/>
    <ds:schemaRef ds:uri="c572443e-d5c7-4467-9262-fe356aab5c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3BB3965-280B-49D7-AC99-7866BFFFF2DF}">
  <ds:schemaRefs>
    <ds:schemaRef ds:uri="http://schemas.microsoft.com/sharepoint/v3/contenttype/forms"/>
  </ds:schemaRefs>
</ds:datastoreItem>
</file>

<file path=customXml/itemProps3.xml><?xml version="1.0" encoding="utf-8"?>
<ds:datastoreItem xmlns:ds="http://schemas.openxmlformats.org/officeDocument/2006/customXml" ds:itemID="{87A98A17-1F77-41F2-830B-66EC44697005}">
  <ds:schemaRef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c572443e-d5c7-4467-9262-fe356aab5cd9"/>
    <ds:schemaRef ds:uri="f6ecbb66-529e-4d85-a914-95a490d96b29"/>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TotalTime>
  <Words>1708</Words>
  <Application>Microsoft Office PowerPoint</Application>
  <PresentationFormat>Widescreen</PresentationFormat>
  <Paragraphs>272</Paragraphs>
  <Slides>24</Slides>
  <Notes>13</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24</vt:i4>
      </vt:variant>
    </vt:vector>
  </HeadingPairs>
  <TitlesOfParts>
    <vt:vector size="35" baseType="lpstr">
      <vt:lpstr>Arial</vt:lpstr>
      <vt:lpstr>Calibri</vt:lpstr>
      <vt:lpstr>Consolas</vt:lpstr>
      <vt:lpstr>Segoe UI</vt:lpstr>
      <vt:lpstr>Segoe UI Light</vt:lpstr>
      <vt:lpstr>Segoe UI Semibold</vt:lpstr>
      <vt:lpstr>Segoe UI Semilight</vt:lpstr>
      <vt:lpstr>Wingdings</vt:lpstr>
      <vt:lpstr>Office Theme</vt:lpstr>
      <vt:lpstr>5-50195_Microsoft_Build_Template</vt:lpstr>
      <vt:lpstr>1_Office Theme</vt:lpstr>
      <vt:lpstr>Drive user engagement across all your devices with Microsoft Graph  </vt:lpstr>
      <vt:lpstr>Microsoft Graph</vt:lpstr>
      <vt:lpstr>Microsoft Graph</vt:lpstr>
      <vt:lpstr>Constellations of data</vt:lpstr>
      <vt:lpstr>Microsoft Graph is all about you</vt:lpstr>
      <vt:lpstr>Gateway to your data in the Microsoft cloud</vt:lpstr>
      <vt:lpstr>Microsoft Graph</vt:lpstr>
      <vt:lpstr>Microsoft Graph</vt:lpstr>
      <vt:lpstr>Developing with Microsoft Graph</vt:lpstr>
      <vt:lpstr>TIP: Graph Explorer is your best friend</vt:lpstr>
      <vt:lpstr>Demo </vt:lpstr>
      <vt:lpstr>Microsoft Graph</vt:lpstr>
      <vt:lpstr>Leverage Microsoft  identity</vt:lpstr>
      <vt:lpstr>Approval workflows | document approval</vt:lpstr>
      <vt:lpstr>New UWP controls for Microsoft Graph</vt:lpstr>
      <vt:lpstr>Adaptive cards</vt:lpstr>
      <vt:lpstr>Demo </vt:lpstr>
      <vt:lpstr>Microsoft Graph</vt:lpstr>
      <vt:lpstr>Microsoft graph activities APIs and Microsoft graph devices APIs  Activities and cross device experiences </vt:lpstr>
      <vt:lpstr>Microsoft graph activities APIs</vt:lpstr>
      <vt:lpstr>Demo </vt:lpstr>
      <vt:lpstr>graph.microsoft.com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 user engagement across all your devices with Microsoft Graph  </dc:title>
  <cp:lastModifiedBy>Eric Ahlstrom</cp:lastModifiedBy>
  <cp:revision>2</cp:revision>
  <dcterms:modified xsi:type="dcterms:W3CDTF">2018-06-29T17:50:12Z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0x01010034D170F48843B4469F4EBAA4989DCF06</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davecraw@microsoft.com</vt:lpwstr>
  </property>
  <property fmtid="{D5CDD505-2E9C-101B-9397-08002B2CF9AE}" pid="6" name="MSIP_Label_f42aa342-8706-4288-bd11-ebb85995028c_SetDate">
    <vt:lpwstr>2018-05-01T01:13:38.2343500Z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